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handoutMasterIdLst>
    <p:handoutMasterId r:id="rId5"/>
  </p:handoutMasterIdLst>
  <p:sldIdLst>
    <p:sldId id="257" r:id="rId2"/>
    <p:sldId id="258" r:id="rId3"/>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6"/>
    <p:restoredTop sz="94655"/>
  </p:normalViewPr>
  <p:slideViewPr>
    <p:cSldViewPr snapToGrid="0" snapToObjects="1">
      <p:cViewPr varScale="1">
        <p:scale>
          <a:sx n="20" d="100"/>
          <a:sy n="20" d="100"/>
        </p:scale>
        <p:origin x="4816" y="248"/>
      </p:cViewPr>
      <p:guideLst/>
    </p:cSldViewPr>
  </p:slideViewPr>
  <p:notesTextViewPr>
    <p:cViewPr>
      <p:scale>
        <a:sx n="1" d="1"/>
        <a:sy n="1" d="1"/>
      </p:scale>
      <p:origin x="0" y="0"/>
    </p:cViewPr>
  </p:notesTextViewPr>
  <p:notesViewPr>
    <p:cSldViewPr snapToGrid="0" snapToObjects="1" showGuides="1">
      <p:cViewPr varScale="1">
        <p:scale>
          <a:sx n="101" d="100"/>
          <a:sy n="101" d="100"/>
        </p:scale>
        <p:origin x="393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xlsm"/></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2.xlsm"/></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3.xlsm"/></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6.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A - Title</a:t>
            </a:r>
            <a:endParaRPr lang="en-US" sz="3200" b="1" dirty="0">
              <a:solidFill>
                <a:schemeClr val="tx1"/>
              </a:solidFill>
            </a:endParaRPr>
          </a:p>
        </c:rich>
      </c:tx>
      <c:layout>
        <c:manualLayout>
          <c:xMode val="edge"/>
          <c:yMode val="edge"/>
          <c:x val="0.31588888022660533"/>
          <c:y val="4.9272940413538524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68E-2E47-A584-CA9F965A9707}"/>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68E-2E47-A584-CA9F965A9707}"/>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A68E-2E47-A584-CA9F965A9707}"/>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A68E-2E47-A584-CA9F965A9707}"/>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436197142023913"/>
          <c:y val="0.8729583336034592"/>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B - Title</a:t>
            </a:r>
          </a:p>
        </c:rich>
      </c:tx>
      <c:layout>
        <c:manualLayout>
          <c:xMode val="edge"/>
          <c:yMode val="edge"/>
          <c:x val="0.18322734509105756"/>
          <c:y val="0.10250012596738285"/>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A3A-3644-9648-6D459320167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A3A-3644-9648-6D459320167A}"/>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AA3A-3644-9648-6D459320167A}"/>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AA3A-3644-9648-6D459320167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039326334208224"/>
          <c:y val="0.80797674662489338"/>
          <c:w val="0.70932734560151223"/>
          <c:h val="0.1904299342622438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C - Title</a:t>
            </a:r>
          </a:p>
        </c:rich>
      </c:tx>
      <c:layout>
        <c:manualLayout>
          <c:xMode val="edge"/>
          <c:yMode val="edge"/>
          <c:x val="0.22030703842803187"/>
          <c:y val="0.1100565230604366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71A1-7349-BF04-7EF9D8E181E9}"/>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71A1-7349-BF04-7EF9D8E181E9}"/>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71A1-7349-BF04-7EF9D8E181E9}"/>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71A1-7349-BF04-7EF9D8E181E9}"/>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1660649243077596"/>
          <c:y val="0.79219824875107414"/>
          <c:w val="0.74188522705922422"/>
          <c:h val="0.1993186789151355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 </a:t>
            </a:r>
            <a:r>
              <a:rPr lang="en-US" sz="3600" b="1">
                <a:solidFill>
                  <a:schemeClr val="tx1"/>
                </a:solidFill>
                <a:latin typeface="Arial" charset="0"/>
                <a:ea typeface="Arial" charset="0"/>
                <a:cs typeface="Arial" charset="0"/>
              </a:rPr>
              <a:t>D - Title</a:t>
            </a:r>
            <a:endParaRPr lang="en-US" sz="3600" b="1" dirty="0">
              <a:solidFill>
                <a:schemeClr val="tx1"/>
              </a:solidFill>
              <a:latin typeface="Arial" charset="0"/>
              <a:ea typeface="Arial" charset="0"/>
              <a:cs typeface="Arial" charset="0"/>
            </a:endParaRPr>
          </a:p>
        </c:rich>
      </c:tx>
      <c:layout>
        <c:manualLayout>
          <c:xMode val="edge"/>
          <c:yMode val="edge"/>
          <c:x val="0.35373098641371992"/>
          <c:y val="1.1217681491475214E-3"/>
        </c:manualLayout>
      </c:layout>
      <c:overlay val="0"/>
      <c:spPr>
        <a:noFill/>
        <a:ln w="37084">
          <a:noFill/>
        </a:ln>
      </c:spPr>
    </c:title>
    <c:autoTitleDeleted val="0"/>
    <c:plotArea>
      <c:layout>
        <c:manualLayout>
          <c:layoutTarget val="inner"/>
          <c:xMode val="edge"/>
          <c:yMode val="edge"/>
          <c:x val="7.1945587198555094E-2"/>
          <c:y val="0.18243447742298799"/>
          <c:w val="0.89237340955380096"/>
          <c:h val="0.57213083665156228"/>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0D9-0A4C-852B-B43364744E8B}"/>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0D9-0A4C-852B-B43364744E8B}"/>
            </c:ext>
          </c:extLst>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0D9-0A4C-852B-B43364744E8B}"/>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s-CL"/>
          </a:p>
        </c:txPr>
        <c:crossAx val="-2092766432"/>
        <c:crosses val="autoZero"/>
        <c:auto val="1"/>
        <c:lblAlgn val="ctr"/>
        <c:lblOffset val="100"/>
        <c:noMultiLvlLbl val="0"/>
      </c:catAx>
      <c:valAx>
        <c:axId val="-209276643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s-CL"/>
          </a:p>
        </c:txPr>
        <c:crossAx val="-2110909504"/>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Entry>
      <c:layout>
        <c:manualLayout>
          <c:xMode val="edge"/>
          <c:yMode val="edge"/>
          <c:x val="0.16080355552922587"/>
          <c:y val="0.91647316505196907"/>
          <c:w val="0.65376401541260043"/>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
    <c:plotVisOnly val="1"/>
    <c:dispBlanksAs val="gap"/>
    <c:showDLblsOverMax val="0"/>
  </c:chart>
  <c:spPr>
    <a:noFill/>
    <a:ln>
      <a:noFill/>
    </a:ln>
    <a:effectLst/>
  </c:spPr>
  <c:txPr>
    <a:bodyPr/>
    <a:lstStyle/>
    <a:p>
      <a:pPr>
        <a:defRPr/>
      </a:pPr>
      <a:endParaRPr lang="es-C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A - Title</a:t>
            </a:r>
            <a:endParaRPr lang="en-US" sz="3200" b="1" dirty="0">
              <a:solidFill>
                <a:schemeClr val="tx1"/>
              </a:solidFill>
            </a:endParaRPr>
          </a:p>
        </c:rich>
      </c:tx>
      <c:layout>
        <c:manualLayout>
          <c:xMode val="edge"/>
          <c:yMode val="edge"/>
          <c:x val="0.31588888022660533"/>
          <c:y val="4.9272940413538524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68E-2E47-A584-CA9F965A9707}"/>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A68E-2E47-A584-CA9F965A9707}"/>
              </c:ext>
            </c:extLst>
          </c:dPt>
          <c:dPt>
            <c:idx val="2"/>
            <c:bubble3D val="0"/>
            <c:spPr>
              <a:pattFill prst="dkUp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A68E-2E47-A584-CA9F965A9707}"/>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A68E-2E47-A584-CA9F965A9707}"/>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436197142023913"/>
          <c:y val="0.8729583336034592"/>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B - Title</a:t>
            </a:r>
          </a:p>
        </c:rich>
      </c:tx>
      <c:layout>
        <c:manualLayout>
          <c:xMode val="edge"/>
          <c:yMode val="edge"/>
          <c:x val="0.18322734509105756"/>
          <c:y val="0.10250012596738285"/>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A3A-3644-9648-6D459320167A}"/>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AA3A-3644-9648-6D459320167A}"/>
              </c:ext>
            </c:extLst>
          </c:dPt>
          <c:dPt>
            <c:idx val="2"/>
            <c:bubble3D val="0"/>
            <c:spPr>
              <a:pattFill prst="dkUp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AA3A-3644-9648-6D459320167A}"/>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AA3A-3644-9648-6D459320167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039326334208224"/>
          <c:y val="0.80797674662489338"/>
          <c:w val="0.70932734560151223"/>
          <c:h val="0.1904299342622438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C - Title</a:t>
            </a:r>
          </a:p>
        </c:rich>
      </c:tx>
      <c:layout>
        <c:manualLayout>
          <c:xMode val="edge"/>
          <c:yMode val="edge"/>
          <c:x val="0.22030703842803187"/>
          <c:y val="0.1100565230604366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71A1-7349-BF04-7EF9D8E181E9}"/>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71A1-7349-BF04-7EF9D8E181E9}"/>
              </c:ext>
            </c:extLst>
          </c:dPt>
          <c:dPt>
            <c:idx val="2"/>
            <c:bubble3D val="0"/>
            <c:spPr>
              <a:pattFill prst="dkUp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71A1-7349-BF04-7EF9D8E181E9}"/>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71A1-7349-BF04-7EF9D8E181E9}"/>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1660649243077596"/>
          <c:y val="0.79219824875107414"/>
          <c:w val="0.74188522705922422"/>
          <c:h val="0.1993186789151355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 </a:t>
            </a:r>
            <a:r>
              <a:rPr lang="en-US" sz="3600" b="1">
                <a:solidFill>
                  <a:schemeClr val="tx1"/>
                </a:solidFill>
                <a:latin typeface="Arial" charset="0"/>
                <a:ea typeface="Arial" charset="0"/>
                <a:cs typeface="Arial" charset="0"/>
              </a:rPr>
              <a:t>D - Title</a:t>
            </a:r>
            <a:endParaRPr lang="en-US" sz="3600" b="1" dirty="0">
              <a:solidFill>
                <a:schemeClr val="tx1"/>
              </a:solidFill>
              <a:latin typeface="Arial" charset="0"/>
              <a:ea typeface="Arial" charset="0"/>
              <a:cs typeface="Arial" charset="0"/>
            </a:endParaRPr>
          </a:p>
        </c:rich>
      </c:tx>
      <c:layout>
        <c:manualLayout>
          <c:xMode val="edge"/>
          <c:yMode val="edge"/>
          <c:x val="0.35373098641371992"/>
          <c:y val="1.1217681491475214E-3"/>
        </c:manualLayout>
      </c:layout>
      <c:overlay val="0"/>
      <c:spPr>
        <a:noFill/>
        <a:ln w="37084">
          <a:noFill/>
        </a:ln>
      </c:spPr>
    </c:title>
    <c:autoTitleDeleted val="0"/>
    <c:plotArea>
      <c:layout>
        <c:manualLayout>
          <c:layoutTarget val="inner"/>
          <c:xMode val="edge"/>
          <c:yMode val="edge"/>
          <c:x val="7.1945587198555094E-2"/>
          <c:y val="0.18243447742298799"/>
          <c:w val="0.89237340955380096"/>
          <c:h val="0.57213083665156228"/>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0D9-0A4C-852B-B43364744E8B}"/>
            </c:ext>
          </c:extLst>
        </c:ser>
        <c:ser>
          <c:idx val="1"/>
          <c:order val="1"/>
          <c:tx>
            <c:strRef>
              <c:f>Sheet1!$C$1</c:f>
              <c:strCache>
                <c:ptCount val="1"/>
                <c:pt idx="0">
                  <c:v>Series 2</c:v>
                </c:pt>
              </c:strCache>
            </c:strRef>
          </c:tx>
          <c:spPr>
            <a:pattFill prst="dkUpDiag">
              <a:fgClr>
                <a:schemeClr val="tx2"/>
              </a:fgClr>
              <a:bgClr>
                <a:schemeClr val="bg1"/>
              </a:bgClr>
            </a:patt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0D9-0A4C-852B-B43364744E8B}"/>
            </c:ext>
          </c:extLst>
        </c:ser>
        <c:ser>
          <c:idx val="2"/>
          <c:order val="2"/>
          <c:tx>
            <c:strRef>
              <c:f>Sheet1!$D$1</c:f>
              <c:strCache>
                <c:ptCount val="1"/>
                <c:pt idx="0">
                  <c:v>Series 3</c:v>
                </c:pt>
              </c:strCache>
            </c:strRef>
          </c:tx>
          <c:spPr>
            <a:pattFill prst="pct25">
              <a:fgClr>
                <a:schemeClr val="tx2"/>
              </a:fgClr>
              <a:bgClr>
                <a:schemeClr val="bg1"/>
              </a:bgClr>
            </a:patt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0D9-0A4C-852B-B43364744E8B}"/>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s-CL"/>
          </a:p>
        </c:txPr>
        <c:crossAx val="-2092766432"/>
        <c:crosses val="autoZero"/>
        <c:auto val="1"/>
        <c:lblAlgn val="ctr"/>
        <c:lblOffset val="100"/>
        <c:noMultiLvlLbl val="0"/>
      </c:catAx>
      <c:valAx>
        <c:axId val="-209276643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s-CL"/>
          </a:p>
        </c:txPr>
        <c:crossAx val="-2110909504"/>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Entry>
      <c:layout>
        <c:manualLayout>
          <c:xMode val="edge"/>
          <c:yMode val="edge"/>
          <c:x val="0.16080355552922587"/>
          <c:y val="0.91647316505196907"/>
          <c:w val="0.65376401541260043"/>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
    <c:plotVisOnly val="1"/>
    <c:dispBlanksAs val="gap"/>
    <c:showDLblsOverMax val="0"/>
  </c:chart>
  <c:spPr>
    <a:noFill/>
    <a:ln>
      <a:noFill/>
    </a:ln>
    <a:effectLst/>
  </c:spPr>
  <c:txPr>
    <a:bodyPr/>
    <a:lstStyle/>
    <a:p>
      <a:pPr>
        <a:defRPr/>
      </a:pPr>
      <a:endParaRPr lang="es-CL"/>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b="1" dirty="0">
              <a:solidFill>
                <a:schemeClr val="bg1"/>
              </a:solidFill>
            </a:rPr>
            <a:t>Series 1</a:t>
          </a:r>
          <a:br>
            <a:rPr lang="en-US" sz="2800" b="1" dirty="0">
              <a:solidFill>
                <a:schemeClr val="bg1"/>
              </a:solidFill>
            </a:rPr>
          </a:br>
          <a:endParaRPr lang="en-US" sz="1400" b="1"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b="1"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b="1" dirty="0">
              <a:solidFill>
                <a:schemeClr val="bg1"/>
              </a:solidFill>
            </a:rPr>
            <a:t>Series 3</a:t>
          </a:r>
        </a:p>
        <a:p>
          <a:endParaRPr lang="en-US" sz="1400" dirty="0">
            <a:solidFill>
              <a:schemeClr val="bg1"/>
            </a:solidFill>
          </a:endParaRPr>
        </a:p>
      </dgm:t>
      <dgm:extLst>
        <a:ext uri="{E40237B7-FDA0-4F09-8148-C483321AD2D9}">
          <dgm14:cNvPr xmlns:dgm14="http://schemas.microsoft.com/office/drawing/2010/diagram" id="0" name="" descr="Chart E"/>
        </a:ext>
      </dgm:extLs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4354" custLinFactNeighborY="4316">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58EF269-EDD6-5343-B53A-617D7FAEFDE0}" type="presOf" srcId="{B9FB34F6-F115-BA4C-A756-11366D60939C}" destId="{A8C62C20-56D4-5948-84F0-B67C9C2CF512}"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5"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pattFill prst="pct25">
          <a:fgClr>
            <a:schemeClr val="tx2"/>
          </a:fgClr>
          <a:bgClr>
            <a:schemeClr val="bg1"/>
          </a:bgClr>
        </a:pattFill>
        <a:ln>
          <a:solidFill>
            <a:schemeClr val="lt1">
              <a:hueOff val="0"/>
              <a:satOff val="0"/>
              <a:lumOff val="0"/>
            </a:schemeClr>
          </a:solidFill>
        </a:ln>
      </dgm:spPr>
      <dgm:t>
        <a:bodyPr anchor="b"/>
        <a:lstStyle/>
        <a:p>
          <a:r>
            <a:rPr lang="en-US" sz="3200" b="1" dirty="0">
              <a:solidFill>
                <a:schemeClr val="tx2"/>
              </a:solidFill>
            </a:rPr>
            <a:t>Series 1</a:t>
          </a: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pattFill prst="dkUpDiag">
          <a:fgClr>
            <a:schemeClr val="tx2"/>
          </a:fgClr>
          <a:bgClr>
            <a:schemeClr val="bg1"/>
          </a:bgClr>
        </a:pattFill>
        <a:ln w="63500">
          <a:solidFill>
            <a:schemeClr val="bg1"/>
          </a:solidFill>
        </a:ln>
      </dgm:spPr>
      <dgm:t>
        <a:bodyPr anchor="b"/>
        <a:lstStyle/>
        <a:p>
          <a:pPr>
            <a:lnSpc>
              <a:spcPct val="100000"/>
            </a:lnSpc>
          </a:pPr>
          <a:r>
            <a:rPr lang="en-US" sz="3200" b="1" dirty="0">
              <a:solidFill>
                <a:schemeClr val="tx2"/>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3200" b="1" dirty="0">
              <a:solidFill>
                <a:schemeClr val="bg1"/>
              </a:solidFill>
            </a:rPr>
            <a:t>Series 3</a:t>
          </a:r>
        </a:p>
        <a:p>
          <a:endParaRPr lang="en-US" sz="1400" dirty="0">
            <a:solidFill>
              <a:schemeClr val="bg1"/>
            </a:solidFill>
          </a:endParaRPr>
        </a:p>
      </dgm:t>
      <dgm:extLst>
        <a:ext uri="{E40237B7-FDA0-4F09-8148-C483321AD2D9}">
          <dgm14:cNvPr xmlns:dgm14="http://schemas.microsoft.com/office/drawing/2010/diagram" id="0" name="" descr="Chart E"/>
        </a:ext>
      </dgm:extLs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4354" custLinFactNeighborY="4316">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58EF269-EDD6-5343-B53A-617D7FAEFDE0}" type="presOf" srcId="{B9FB34F6-F115-BA4C-A756-11366D60939C}" destId="{A8C62C20-56D4-5948-84F0-B67C9C2CF512}"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5"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48905" y="0"/>
          <a:ext cx="2622968" cy="2035175"/>
        </a:xfrm>
        <a:prstGeom prst="trapezoid">
          <a:avLst>
            <a:gd name="adj" fmla="val 64441"/>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Series 1</a:t>
          </a:r>
          <a:br>
            <a:rPr lang="en-US" sz="2800" b="1" kern="1200" dirty="0">
              <a:solidFill>
                <a:schemeClr val="bg1"/>
              </a:solidFill>
            </a:rPr>
          </a:br>
          <a:endParaRPr lang="en-US" sz="1400" b="1" kern="1200" dirty="0">
            <a:solidFill>
              <a:schemeClr val="bg1"/>
            </a:solidFill>
          </a:endParaRPr>
        </a:p>
      </dsp:txBody>
      <dsp:txXfrm>
        <a:off x="2148905" y="0"/>
        <a:ext cx="2622968" cy="2035175"/>
      </dsp:txXfrm>
    </dsp:sp>
    <dsp:sp modelId="{49FAE39A-B2CF-D944-B834-B2EF233A6F89}">
      <dsp:nvSpPr>
        <dsp:cNvPr id="0" name=""/>
        <dsp:cNvSpPr/>
      </dsp:nvSpPr>
      <dsp:spPr>
        <a:xfrm>
          <a:off x="1311484" y="2035175"/>
          <a:ext cx="4297811" cy="1299520"/>
        </a:xfrm>
        <a:prstGeom prst="trapezoid">
          <a:avLst>
            <a:gd name="adj" fmla="val 64441"/>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b="1"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63601" y="2035175"/>
        <a:ext cx="2793577" cy="1299520"/>
      </dsp:txXfrm>
    </dsp:sp>
    <dsp:sp modelId="{A8C62C20-56D4-5948-84F0-B67C9C2CF512}">
      <dsp:nvSpPr>
        <dsp:cNvPr id="0" name=""/>
        <dsp:cNvSpPr/>
      </dsp:nvSpPr>
      <dsp:spPr>
        <a:xfrm>
          <a:off x="0" y="3334695"/>
          <a:ext cx="6920780" cy="2035175"/>
        </a:xfrm>
        <a:prstGeom prst="trapezoid">
          <a:avLst>
            <a:gd name="adj" fmla="val 64441"/>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11136" y="3334695"/>
        <a:ext cx="4498507" cy="2035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48905" y="0"/>
          <a:ext cx="2622968" cy="2035175"/>
        </a:xfrm>
        <a:prstGeom prst="trapezoid">
          <a:avLst>
            <a:gd name="adj" fmla="val 64441"/>
          </a:avLst>
        </a:prstGeom>
        <a:pattFill prst="pct25">
          <a:fgClr>
            <a:schemeClr val="tx2"/>
          </a:fgClr>
          <a:bgClr>
            <a:schemeClr val="bg1"/>
          </a:bgClr>
        </a:patt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b" anchorCtr="0">
          <a:noAutofit/>
        </a:bodyPr>
        <a:lstStyle/>
        <a:p>
          <a:pPr marL="0" lvl="0" indent="0" algn="ctr" defTabSz="1422400">
            <a:lnSpc>
              <a:spcPct val="90000"/>
            </a:lnSpc>
            <a:spcBef>
              <a:spcPct val="0"/>
            </a:spcBef>
            <a:spcAft>
              <a:spcPct val="35000"/>
            </a:spcAft>
            <a:buNone/>
          </a:pPr>
          <a:r>
            <a:rPr lang="en-US" sz="3200" b="1" kern="1200" dirty="0">
              <a:solidFill>
                <a:schemeClr val="tx2"/>
              </a:solidFill>
            </a:rPr>
            <a:t>Series 1</a:t>
          </a:r>
        </a:p>
      </dsp:txBody>
      <dsp:txXfrm>
        <a:off x="2148905" y="0"/>
        <a:ext cx="2622968" cy="2035175"/>
      </dsp:txXfrm>
    </dsp:sp>
    <dsp:sp modelId="{49FAE39A-B2CF-D944-B834-B2EF233A6F89}">
      <dsp:nvSpPr>
        <dsp:cNvPr id="0" name=""/>
        <dsp:cNvSpPr/>
      </dsp:nvSpPr>
      <dsp:spPr>
        <a:xfrm>
          <a:off x="1311484" y="2035175"/>
          <a:ext cx="4297811" cy="1299520"/>
        </a:xfrm>
        <a:prstGeom prst="trapezoid">
          <a:avLst>
            <a:gd name="adj" fmla="val 64441"/>
          </a:avLst>
        </a:prstGeom>
        <a:pattFill prst="dkUpDiag">
          <a:fgClr>
            <a:schemeClr val="tx2"/>
          </a:fgClr>
          <a:bgClr>
            <a:schemeClr val="bg1"/>
          </a:bgClr>
        </a:patt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b" anchorCtr="0">
          <a:noAutofit/>
        </a:bodyPr>
        <a:lstStyle/>
        <a:p>
          <a:pPr marL="0" lvl="0" indent="0" algn="ctr" defTabSz="1422400">
            <a:lnSpc>
              <a:spcPct val="100000"/>
            </a:lnSpc>
            <a:spcBef>
              <a:spcPct val="0"/>
            </a:spcBef>
            <a:spcAft>
              <a:spcPct val="35000"/>
            </a:spcAft>
            <a:buNone/>
          </a:pPr>
          <a:r>
            <a:rPr lang="en-US" sz="3200" b="1" kern="1200" dirty="0">
              <a:solidFill>
                <a:schemeClr val="tx2"/>
              </a:solidFill>
            </a:rPr>
            <a:t>Series 2</a:t>
          </a:r>
        </a:p>
        <a:p>
          <a:pPr marL="0" lvl="0" indent="0" algn="ctr" defTabSz="1422400">
            <a:lnSpc>
              <a:spcPct val="100000"/>
            </a:lnSpc>
            <a:spcBef>
              <a:spcPct val="0"/>
            </a:spcBef>
            <a:spcAft>
              <a:spcPct val="35000"/>
            </a:spcAft>
            <a:buNone/>
          </a:pPr>
          <a:endParaRPr lang="en-US" sz="1400" kern="1200" dirty="0">
            <a:solidFill>
              <a:schemeClr val="bg1"/>
            </a:solidFill>
          </a:endParaRPr>
        </a:p>
      </dsp:txBody>
      <dsp:txXfrm>
        <a:off x="2063601" y="2035175"/>
        <a:ext cx="2793577" cy="1299520"/>
      </dsp:txXfrm>
    </dsp:sp>
    <dsp:sp modelId="{A8C62C20-56D4-5948-84F0-B67C9C2CF512}">
      <dsp:nvSpPr>
        <dsp:cNvPr id="0" name=""/>
        <dsp:cNvSpPr/>
      </dsp:nvSpPr>
      <dsp:spPr>
        <a:xfrm>
          <a:off x="0" y="3334695"/>
          <a:ext cx="6920780" cy="2035175"/>
        </a:xfrm>
        <a:prstGeom prst="trapezoid">
          <a:avLst>
            <a:gd name="adj" fmla="val 64441"/>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b" anchorCtr="0">
          <a:noAutofit/>
        </a:bodyPr>
        <a:lstStyle/>
        <a:p>
          <a:pPr marL="0" lvl="0" indent="0" algn="ctr" defTabSz="1422400">
            <a:lnSpc>
              <a:spcPct val="90000"/>
            </a:lnSpc>
            <a:spcBef>
              <a:spcPct val="0"/>
            </a:spcBef>
            <a:spcAft>
              <a:spcPct val="35000"/>
            </a:spcAft>
            <a:buNone/>
          </a:pPr>
          <a:r>
            <a:rPr lang="en-US" sz="3200" b="1" kern="1200" dirty="0">
              <a:solidFill>
                <a:schemeClr val="bg1"/>
              </a:solidFill>
            </a:rPr>
            <a:t>Series 3</a:t>
          </a:r>
        </a:p>
        <a:p>
          <a:pPr marL="0" lvl="0" indent="0" algn="ctr" defTabSz="1422400">
            <a:lnSpc>
              <a:spcPct val="90000"/>
            </a:lnSpc>
            <a:spcBef>
              <a:spcPct val="0"/>
            </a:spcBef>
            <a:spcAft>
              <a:spcPct val="35000"/>
            </a:spcAft>
            <a:buNone/>
          </a:pPr>
          <a:endParaRPr lang="en-US" sz="1400" kern="1200" dirty="0">
            <a:solidFill>
              <a:schemeClr val="bg1"/>
            </a:solidFill>
          </a:endParaRPr>
        </a:p>
      </dsp:txBody>
      <dsp:txXfrm>
        <a:off x="1211136" y="3334695"/>
        <a:ext cx="4498507" cy="20351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96A8FA-5B42-674C-B20D-1B27C6B6ED8B}" type="datetimeFigureOut">
              <a:rPr lang="en-US" smtClean="0"/>
              <a:t>11/6/19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6A0952-F090-8947-9D2B-4C66FA805076}" type="slidenum">
              <a:rPr lang="en-US" smtClean="0"/>
              <a:t>‹Nº›</a:t>
            </a:fld>
            <a:endParaRPr lang="en-US"/>
          </a:p>
        </p:txBody>
      </p:sp>
    </p:spTree>
    <p:extLst>
      <p:ext uri="{BB962C8B-B14F-4D97-AF65-F5344CB8AC3E}">
        <p14:creationId xmlns:p14="http://schemas.microsoft.com/office/powerpoint/2010/main" val="191005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CF15A-2A27-7442-AB11-75F1A48A6AED}" type="datetimeFigureOut">
              <a:rPr lang="en-US" smtClean="0"/>
              <a:t>11/6/19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CBA48-C438-7943-8380-32C73458EABA}" type="slidenum">
              <a:rPr lang="en-US" smtClean="0"/>
              <a:t>‹Nº›</a:t>
            </a:fld>
            <a:endParaRPr lang="en-US"/>
          </a:p>
        </p:txBody>
      </p:sp>
    </p:spTree>
    <p:extLst>
      <p:ext uri="{BB962C8B-B14F-4D97-AF65-F5344CB8AC3E}">
        <p14:creationId xmlns:p14="http://schemas.microsoft.com/office/powerpoint/2010/main" val="1051626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Background">
    <p:spTree>
      <p:nvGrpSpPr>
        <p:cNvPr id="1" name=""/>
        <p:cNvGrpSpPr/>
        <p:nvPr/>
      </p:nvGrpSpPr>
      <p:grpSpPr>
        <a:xfrm>
          <a:off x="0" y="0"/>
          <a:ext cx="0" cy="0"/>
          <a:chOff x="0" y="0"/>
          <a:chExt cx="0" cy="0"/>
        </a:xfrm>
      </p:grpSpPr>
      <p:cxnSp>
        <p:nvCxnSpPr>
          <p:cNvPr id="16" name="Straight Connector 15"/>
          <p:cNvCxnSpPr/>
          <p:nvPr userDrawn="1"/>
        </p:nvCxnSpPr>
        <p:spPr bwMode="auto">
          <a:xfrm>
            <a:off x="11118028" y="6388482"/>
            <a:ext cx="0" cy="34251518"/>
          </a:xfrm>
          <a:prstGeom prst="line">
            <a:avLst/>
          </a:prstGeom>
          <a:noFill/>
          <a:ln w="25400" cap="flat" cmpd="sng" algn="ctr">
            <a:solidFill>
              <a:schemeClr val="tx1"/>
            </a:solidFill>
            <a:prstDash val="dash"/>
            <a:round/>
            <a:headEnd type="oval" w="med" len="med"/>
            <a:tailEnd type="oval" w="med" len="med"/>
          </a:ln>
          <a:effectLst/>
        </p:spPr>
      </p:cxnSp>
      <p:cxnSp>
        <p:nvCxnSpPr>
          <p:cNvPr id="18" name="Straight Connector 17"/>
          <p:cNvCxnSpPr/>
          <p:nvPr userDrawn="1"/>
        </p:nvCxnSpPr>
        <p:spPr bwMode="auto">
          <a:xfrm>
            <a:off x="21796850" y="6393926"/>
            <a:ext cx="0" cy="34253424"/>
          </a:xfrm>
          <a:prstGeom prst="line">
            <a:avLst/>
          </a:prstGeom>
          <a:noFill/>
          <a:ln w="25400" cap="flat" cmpd="sng" algn="ctr">
            <a:solidFill>
              <a:schemeClr val="tx1"/>
            </a:solidFill>
            <a:prstDash val="dash"/>
            <a:round/>
            <a:headEnd type="oval" w="med" len="med"/>
            <a:tailEnd type="oval" w="med" len="med"/>
          </a:ln>
          <a:effectLst/>
        </p:spPr>
      </p:cxnSp>
      <p:sp>
        <p:nvSpPr>
          <p:cNvPr id="7" name="Picture Placeholder 2"/>
          <p:cNvSpPr>
            <a:spLocks noGrp="1"/>
          </p:cNvSpPr>
          <p:nvPr>
            <p:ph type="pic" sz="quarter" idx="16"/>
          </p:nvPr>
        </p:nvSpPr>
        <p:spPr>
          <a:xfrm>
            <a:off x="914400" y="24148868"/>
            <a:ext cx="9715500" cy="7452360"/>
          </a:xfrm>
          <a:prstGeom prst="rect">
            <a:avLst/>
          </a:prstGeom>
          <a:solidFill>
            <a:schemeClr val="bg2">
              <a:lumMod val="85000"/>
            </a:schemeClr>
          </a:solidFill>
        </p:spPr>
        <p:txBody>
          <a:bodyPr/>
          <a:lstStyle>
            <a:lvl1pPr>
              <a:defRPr sz="2800"/>
            </a:lvl1pPr>
          </a:lstStyle>
          <a:p>
            <a:pPr marL="0" indent="0" algn="ctr">
              <a:buNone/>
            </a:pPr>
            <a:endParaRPr lang="en-US" dirty="0"/>
          </a:p>
        </p:txBody>
      </p:sp>
      <p:sp>
        <p:nvSpPr>
          <p:cNvPr id="8" name="Picture Placeholder 2"/>
          <p:cNvSpPr>
            <a:spLocks noGrp="1"/>
          </p:cNvSpPr>
          <p:nvPr>
            <p:ph type="pic" sz="quarter" idx="17"/>
          </p:nvPr>
        </p:nvSpPr>
        <p:spPr>
          <a:xfrm>
            <a:off x="914400" y="33162240"/>
            <a:ext cx="9715500" cy="7452360"/>
          </a:xfrm>
          <a:prstGeom prst="rect">
            <a:avLst/>
          </a:prstGeom>
          <a:solidFill>
            <a:schemeClr val="bg2">
              <a:lumMod val="85000"/>
            </a:schemeClr>
          </a:solidFill>
        </p:spPr>
        <p:txBody>
          <a:bodyPr/>
          <a:lstStyle>
            <a:lvl1pPr>
              <a:defRPr sz="2800"/>
            </a:lvl1pPr>
          </a:lstStyle>
          <a:p>
            <a:pPr marL="0" indent="0" algn="ctr">
              <a:buNone/>
            </a:pPr>
            <a:endParaRPr lang="en-US" dirty="0"/>
          </a:p>
        </p:txBody>
      </p:sp>
      <p:sp>
        <p:nvSpPr>
          <p:cNvPr id="11" name="Content Placeholder 9"/>
          <p:cNvSpPr>
            <a:spLocks noGrp="1"/>
          </p:cNvSpPr>
          <p:nvPr>
            <p:ph sz="quarter" idx="10"/>
          </p:nvPr>
        </p:nvSpPr>
        <p:spPr>
          <a:xfrm>
            <a:off x="914400" y="6515100"/>
            <a:ext cx="9715500" cy="16399329"/>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1618259" y="6515100"/>
            <a:ext cx="9744250" cy="20187557"/>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1544300" y="34351737"/>
            <a:ext cx="9771541" cy="6262864"/>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1544300" y="27305024"/>
            <a:ext cx="9771541" cy="6408034"/>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2277860" y="18649950"/>
            <a:ext cx="9798050" cy="7452360"/>
          </a:xfrm>
          <a:prstGeom prst="rect">
            <a:avLst/>
          </a:prstGeom>
          <a:solidFill>
            <a:schemeClr val="bg2">
              <a:lumMod val="85000"/>
            </a:schemeClr>
          </a:solidFill>
        </p:spPr>
        <p:txBody>
          <a:bodyPr/>
          <a:lstStyle>
            <a:lvl1pPr>
              <a:defRPr sz="2800"/>
            </a:lvl1pPr>
          </a:lstStyle>
          <a:p>
            <a:pPr marL="0" indent="0" algn="ctr">
              <a:buNone/>
            </a:pPr>
            <a:endParaRPr lang="en-US" dirty="0"/>
          </a:p>
        </p:txBody>
      </p:sp>
      <p:sp>
        <p:nvSpPr>
          <p:cNvPr id="20" name="Content Placeholder 9"/>
          <p:cNvSpPr>
            <a:spLocks noGrp="1"/>
          </p:cNvSpPr>
          <p:nvPr>
            <p:ph sz="quarter" idx="20"/>
          </p:nvPr>
        </p:nvSpPr>
        <p:spPr>
          <a:xfrm>
            <a:off x="22277860" y="6515100"/>
            <a:ext cx="9798050" cy="1130184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2277860" y="26935315"/>
            <a:ext cx="9764240" cy="1367928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1146558"/>
      </p:ext>
    </p:extLst>
  </p:cSld>
  <p:clrMapOvr>
    <a:masterClrMapping/>
  </p:clrMapOvr>
  <p:extLst>
    <p:ext uri="{DCECCB84-F9BA-43D5-87BE-67443E8EF086}">
      <p15:sldGuideLst xmlns:p15="http://schemas.microsoft.com/office/powerpoint/2012/main">
        <p15:guide id="1" orient="horz" pos="26496" userDrawn="1">
          <p15:clr>
            <a:srgbClr val="FBAE40"/>
          </p15:clr>
        </p15:guide>
        <p15:guide id="2" pos="576" userDrawn="1">
          <p15:clr>
            <a:srgbClr val="FBAE40"/>
          </p15:clr>
        </p15:guide>
        <p15:guide id="3" pos="20184" userDrawn="1">
          <p15:clr>
            <a:srgbClr val="FBAE40"/>
          </p15:clr>
        </p15:guide>
        <p15:guide id="4" orient="horz" pos="5016" userDrawn="1">
          <p15:clr>
            <a:srgbClr val="FBAE40"/>
          </p15:clr>
        </p15:guide>
        <p15:guide id="5" pos="13440" userDrawn="1">
          <p15:clr>
            <a:srgbClr val="FBAE40"/>
          </p15:clr>
        </p15:guide>
        <p15:guide id="6" pos="6696" userDrawn="1">
          <p15:clr>
            <a:srgbClr val="FBAE40"/>
          </p15:clr>
        </p15:guide>
        <p15:guide id="7" pos="7272" userDrawn="1">
          <p15:clr>
            <a:srgbClr val="FBAE40"/>
          </p15:clr>
        </p15:guide>
        <p15:guide id="8" pos="1401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6"/>
          <p:cNvSpPr>
            <a:spLocks noChangeArrowheads="1"/>
          </p:cNvSpPr>
          <p:nvPr userDrawn="1"/>
        </p:nvSpPr>
        <p:spPr bwMode="auto">
          <a:xfrm>
            <a:off x="0" y="0"/>
            <a:ext cx="329184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
        <p:nvSpPr>
          <p:cNvPr id="5" name="Rectangle 4"/>
          <p:cNvSpPr/>
          <p:nvPr userDrawn="1"/>
        </p:nvSpPr>
        <p:spPr>
          <a:xfrm>
            <a:off x="0" y="5257800"/>
            <a:ext cx="32918400" cy="2612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36"/>
          <p:cNvSpPr>
            <a:spLocks noChangeArrowheads="1"/>
          </p:cNvSpPr>
          <p:nvPr userDrawn="1"/>
        </p:nvSpPr>
        <p:spPr bwMode="auto">
          <a:xfrm>
            <a:off x="0" y="41382462"/>
            <a:ext cx="329184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cxnSp>
        <p:nvCxnSpPr>
          <p:cNvPr id="11" name="Straight Connector 10"/>
          <p:cNvCxnSpPr/>
          <p:nvPr userDrawn="1"/>
        </p:nvCxnSpPr>
        <p:spPr>
          <a:xfrm>
            <a:off x="21824850" y="41810263"/>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8" name="Imagen 7">
            <a:extLst>
              <a:ext uri="{FF2B5EF4-FFF2-40B4-BE49-F238E27FC236}">
                <a16:creationId xmlns:a16="http://schemas.microsoft.com/office/drawing/2014/main" id="{C8A53A70-03C9-7C46-B32D-276DF4A0CEC8}"/>
              </a:ext>
            </a:extLst>
          </p:cNvPr>
          <p:cNvPicPr>
            <a:picLocks noChangeAspect="1"/>
          </p:cNvPicPr>
          <p:nvPr userDrawn="1"/>
        </p:nvPicPr>
        <p:blipFill>
          <a:blip r:embed="rId3">
            <a:alphaModFix amt="85000"/>
          </a:blip>
          <a:stretch>
            <a:fillRect/>
          </a:stretch>
        </p:blipFill>
        <p:spPr>
          <a:xfrm rot="20779026">
            <a:off x="28677359" y="-329977"/>
            <a:ext cx="2634343" cy="5617167"/>
          </a:xfrm>
          <a:prstGeom prst="rect">
            <a:avLst/>
          </a:prstGeom>
        </p:spPr>
      </p:pic>
      <p:pic>
        <p:nvPicPr>
          <p:cNvPr id="2" name="Imagen 1">
            <a:extLst>
              <a:ext uri="{FF2B5EF4-FFF2-40B4-BE49-F238E27FC236}">
                <a16:creationId xmlns:a16="http://schemas.microsoft.com/office/drawing/2014/main" id="{E566A62C-9E28-D74C-B1E9-B493296BC8A7}"/>
              </a:ext>
            </a:extLst>
          </p:cNvPr>
          <p:cNvPicPr>
            <a:picLocks noChangeAspect="1"/>
          </p:cNvPicPr>
          <p:nvPr userDrawn="1"/>
        </p:nvPicPr>
        <p:blipFill>
          <a:blip r:embed="rId4"/>
          <a:stretch>
            <a:fillRect/>
          </a:stretch>
        </p:blipFill>
        <p:spPr>
          <a:xfrm>
            <a:off x="1267099" y="41509768"/>
            <a:ext cx="3254504" cy="2254126"/>
          </a:xfrm>
          <a:prstGeom prst="rect">
            <a:avLst/>
          </a:prstGeom>
        </p:spPr>
      </p:pic>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QuickStyle" Target="../diagrams/quickStyle1.xml"/><Relationship Id="rId18" Type="http://schemas.openxmlformats.org/officeDocument/2006/relationships/image" Target="../media/image10.png"/><Relationship Id="rId26" Type="http://schemas.openxmlformats.org/officeDocument/2006/relationships/image" Target="../media/image18.png"/><Relationship Id="rId39" Type="http://schemas.openxmlformats.org/officeDocument/2006/relationships/image" Target="../media/image31.png"/><Relationship Id="rId21" Type="http://schemas.openxmlformats.org/officeDocument/2006/relationships/image" Target="../media/image13.png"/><Relationship Id="rId34" Type="http://schemas.openxmlformats.org/officeDocument/2006/relationships/image" Target="../media/image26.png"/><Relationship Id="rId42" Type="http://schemas.openxmlformats.org/officeDocument/2006/relationships/image" Target="../media/image34.png"/><Relationship Id="rId7" Type="http://schemas.openxmlformats.org/officeDocument/2006/relationships/chart" Target="../charts/chart3.xml"/><Relationship Id="rId2" Type="http://schemas.openxmlformats.org/officeDocument/2006/relationships/image" Target="../media/image3.png"/><Relationship Id="rId16" Type="http://schemas.openxmlformats.org/officeDocument/2006/relationships/image" Target="../media/image8.png"/><Relationship Id="rId29"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diagramData" Target="../diagrams/data1.xml"/><Relationship Id="rId24" Type="http://schemas.openxmlformats.org/officeDocument/2006/relationships/image" Target="../media/image16.png"/><Relationship Id="rId32" Type="http://schemas.openxmlformats.org/officeDocument/2006/relationships/image" Target="../media/image24.png"/><Relationship Id="rId37" Type="http://schemas.openxmlformats.org/officeDocument/2006/relationships/image" Target="../media/image29.png"/><Relationship Id="rId40" Type="http://schemas.openxmlformats.org/officeDocument/2006/relationships/image" Target="../media/image32.png"/><Relationship Id="rId45" Type="http://schemas.openxmlformats.org/officeDocument/2006/relationships/image" Target="../media/image37.png"/><Relationship Id="rId5" Type="http://schemas.openxmlformats.org/officeDocument/2006/relationships/chart" Target="../charts/chart2.xml"/><Relationship Id="rId15" Type="http://schemas.microsoft.com/office/2007/relationships/diagramDrawing" Target="../diagrams/drawing1.xml"/><Relationship Id="rId23" Type="http://schemas.openxmlformats.org/officeDocument/2006/relationships/image" Target="../media/image15.png"/><Relationship Id="rId28" Type="http://schemas.openxmlformats.org/officeDocument/2006/relationships/image" Target="../media/image20.png"/><Relationship Id="rId36" Type="http://schemas.openxmlformats.org/officeDocument/2006/relationships/image" Target="../media/image28.png"/><Relationship Id="rId10" Type="http://schemas.openxmlformats.org/officeDocument/2006/relationships/image" Target="../media/image7.png"/><Relationship Id="rId19" Type="http://schemas.openxmlformats.org/officeDocument/2006/relationships/image" Target="../media/image11.png"/><Relationship Id="rId31" Type="http://schemas.openxmlformats.org/officeDocument/2006/relationships/image" Target="../media/image23.png"/><Relationship Id="rId44" Type="http://schemas.openxmlformats.org/officeDocument/2006/relationships/image" Target="../media/image36.png"/><Relationship Id="rId4" Type="http://schemas.openxmlformats.org/officeDocument/2006/relationships/image" Target="../media/image4.png"/><Relationship Id="rId9" Type="http://schemas.openxmlformats.org/officeDocument/2006/relationships/chart" Target="../charts/chart4.xml"/><Relationship Id="rId14" Type="http://schemas.openxmlformats.org/officeDocument/2006/relationships/diagramColors" Target="../diagrams/colors1.xml"/><Relationship Id="rId22" Type="http://schemas.openxmlformats.org/officeDocument/2006/relationships/image" Target="../media/image14.png"/><Relationship Id="rId27" Type="http://schemas.openxmlformats.org/officeDocument/2006/relationships/image" Target="../media/image19.png"/><Relationship Id="rId30" Type="http://schemas.openxmlformats.org/officeDocument/2006/relationships/image" Target="../media/image22.png"/><Relationship Id="rId35" Type="http://schemas.openxmlformats.org/officeDocument/2006/relationships/image" Target="../media/image27.png"/><Relationship Id="rId43" Type="http://schemas.openxmlformats.org/officeDocument/2006/relationships/image" Target="../media/image35.png"/><Relationship Id="rId8" Type="http://schemas.openxmlformats.org/officeDocument/2006/relationships/image" Target="../media/image6.png"/><Relationship Id="rId3" Type="http://schemas.openxmlformats.org/officeDocument/2006/relationships/chart" Target="../charts/chart1.xml"/><Relationship Id="rId12" Type="http://schemas.openxmlformats.org/officeDocument/2006/relationships/diagramLayout" Target="../diagrams/layout1.xml"/><Relationship Id="rId17" Type="http://schemas.openxmlformats.org/officeDocument/2006/relationships/image" Target="../media/image9.png"/><Relationship Id="rId25" Type="http://schemas.openxmlformats.org/officeDocument/2006/relationships/image" Target="../media/image17.png"/><Relationship Id="rId33" Type="http://schemas.openxmlformats.org/officeDocument/2006/relationships/image" Target="../media/image25.png"/><Relationship Id="rId38" Type="http://schemas.openxmlformats.org/officeDocument/2006/relationships/image" Target="../media/image30.png"/><Relationship Id="rId46" Type="http://schemas.openxmlformats.org/officeDocument/2006/relationships/image" Target="../media/image38.png"/><Relationship Id="rId20" Type="http://schemas.openxmlformats.org/officeDocument/2006/relationships/image" Target="../media/image12.png"/><Relationship Id="rId41" Type="http://schemas.openxmlformats.org/officeDocument/2006/relationships/image" Target="../media/image33.png"/></Relationships>
</file>

<file path=ppt/slides/_rels/slide2.xml.rels><?xml version="1.0" encoding="UTF-8" standalone="yes"?>
<Relationships xmlns="http://schemas.openxmlformats.org/package/2006/relationships"><Relationship Id="rId13" Type="http://schemas.openxmlformats.org/officeDocument/2006/relationships/diagramQuickStyle" Target="../diagrams/quickStyle2.xml"/><Relationship Id="rId18" Type="http://schemas.openxmlformats.org/officeDocument/2006/relationships/image" Target="../media/image10.png"/><Relationship Id="rId26" Type="http://schemas.openxmlformats.org/officeDocument/2006/relationships/image" Target="../media/image18.png"/><Relationship Id="rId39" Type="http://schemas.openxmlformats.org/officeDocument/2006/relationships/image" Target="../media/image31.png"/><Relationship Id="rId21" Type="http://schemas.openxmlformats.org/officeDocument/2006/relationships/image" Target="../media/image13.png"/><Relationship Id="rId34" Type="http://schemas.openxmlformats.org/officeDocument/2006/relationships/image" Target="../media/image26.png"/><Relationship Id="rId42" Type="http://schemas.openxmlformats.org/officeDocument/2006/relationships/image" Target="../media/image34.png"/><Relationship Id="rId7" Type="http://schemas.openxmlformats.org/officeDocument/2006/relationships/chart" Target="../charts/chart7.xml"/><Relationship Id="rId2" Type="http://schemas.openxmlformats.org/officeDocument/2006/relationships/image" Target="../media/image3.png"/><Relationship Id="rId16" Type="http://schemas.openxmlformats.org/officeDocument/2006/relationships/image" Target="../media/image8.png"/><Relationship Id="rId29"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diagramData" Target="../diagrams/data2.xml"/><Relationship Id="rId24" Type="http://schemas.openxmlformats.org/officeDocument/2006/relationships/image" Target="../media/image16.png"/><Relationship Id="rId32" Type="http://schemas.openxmlformats.org/officeDocument/2006/relationships/image" Target="../media/image24.png"/><Relationship Id="rId37" Type="http://schemas.openxmlformats.org/officeDocument/2006/relationships/image" Target="../media/image29.png"/><Relationship Id="rId40" Type="http://schemas.openxmlformats.org/officeDocument/2006/relationships/image" Target="../media/image32.png"/><Relationship Id="rId45" Type="http://schemas.openxmlformats.org/officeDocument/2006/relationships/image" Target="../media/image37.png"/><Relationship Id="rId5" Type="http://schemas.openxmlformats.org/officeDocument/2006/relationships/chart" Target="../charts/chart6.xml"/><Relationship Id="rId15" Type="http://schemas.microsoft.com/office/2007/relationships/diagramDrawing" Target="../diagrams/drawing2.xml"/><Relationship Id="rId23" Type="http://schemas.openxmlformats.org/officeDocument/2006/relationships/image" Target="../media/image15.png"/><Relationship Id="rId28" Type="http://schemas.openxmlformats.org/officeDocument/2006/relationships/image" Target="../media/image20.png"/><Relationship Id="rId36" Type="http://schemas.openxmlformats.org/officeDocument/2006/relationships/image" Target="../media/image28.png"/><Relationship Id="rId10" Type="http://schemas.openxmlformats.org/officeDocument/2006/relationships/image" Target="../media/image7.png"/><Relationship Id="rId19" Type="http://schemas.openxmlformats.org/officeDocument/2006/relationships/image" Target="../media/image11.png"/><Relationship Id="rId31" Type="http://schemas.openxmlformats.org/officeDocument/2006/relationships/image" Target="../media/image23.png"/><Relationship Id="rId44" Type="http://schemas.openxmlformats.org/officeDocument/2006/relationships/image" Target="../media/image36.png"/><Relationship Id="rId4" Type="http://schemas.openxmlformats.org/officeDocument/2006/relationships/image" Target="../media/image4.png"/><Relationship Id="rId9" Type="http://schemas.openxmlformats.org/officeDocument/2006/relationships/chart" Target="../charts/chart8.xml"/><Relationship Id="rId14" Type="http://schemas.openxmlformats.org/officeDocument/2006/relationships/diagramColors" Target="../diagrams/colors2.xml"/><Relationship Id="rId22" Type="http://schemas.openxmlformats.org/officeDocument/2006/relationships/image" Target="../media/image14.png"/><Relationship Id="rId27" Type="http://schemas.openxmlformats.org/officeDocument/2006/relationships/image" Target="../media/image19.png"/><Relationship Id="rId30" Type="http://schemas.openxmlformats.org/officeDocument/2006/relationships/image" Target="../media/image22.png"/><Relationship Id="rId35" Type="http://schemas.openxmlformats.org/officeDocument/2006/relationships/image" Target="../media/image27.png"/><Relationship Id="rId43" Type="http://schemas.openxmlformats.org/officeDocument/2006/relationships/image" Target="../media/image35.png"/><Relationship Id="rId8" Type="http://schemas.openxmlformats.org/officeDocument/2006/relationships/image" Target="../media/image6.png"/><Relationship Id="rId3" Type="http://schemas.openxmlformats.org/officeDocument/2006/relationships/chart" Target="../charts/chart5.xml"/><Relationship Id="rId12" Type="http://schemas.openxmlformats.org/officeDocument/2006/relationships/diagramLayout" Target="../diagrams/layout2.xml"/><Relationship Id="rId17" Type="http://schemas.openxmlformats.org/officeDocument/2006/relationships/image" Target="../media/image9.png"/><Relationship Id="rId25" Type="http://schemas.openxmlformats.org/officeDocument/2006/relationships/image" Target="../media/image17.png"/><Relationship Id="rId33" Type="http://schemas.openxmlformats.org/officeDocument/2006/relationships/image" Target="../media/image25.png"/><Relationship Id="rId38" Type="http://schemas.openxmlformats.org/officeDocument/2006/relationships/image" Target="../media/image30.png"/><Relationship Id="rId46" Type="http://schemas.openxmlformats.org/officeDocument/2006/relationships/image" Target="../media/image38.png"/><Relationship Id="rId20" Type="http://schemas.openxmlformats.org/officeDocument/2006/relationships/image" Target="../media/image12.png"/><Relationship Id="rId41"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oster Title">
            <a:extLst>
              <a:ext uri="{FF2B5EF4-FFF2-40B4-BE49-F238E27FC236}">
                <a16:creationId xmlns:a16="http://schemas.microsoft.com/office/drawing/2014/main" id="{122F9996-072B-864B-B6D4-4A5589C42C97}"/>
              </a:ext>
            </a:extLst>
          </p:cNvPr>
          <p:cNvSpPr>
            <a:spLocks noChangeArrowheads="1"/>
          </p:cNvSpPr>
          <p:nvPr/>
        </p:nvSpPr>
        <p:spPr bwMode="auto">
          <a:xfrm>
            <a:off x="946150" y="1550522"/>
            <a:ext cx="21133921" cy="3031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spcBef>
                <a:spcPts val="0"/>
              </a:spcBef>
              <a:spcAft>
                <a:spcPts val="0"/>
              </a:spcAft>
              <a:defRPr/>
            </a:pPr>
            <a:r>
              <a:rPr lang="en-US" altLang="en-US" sz="7700" dirty="0">
                <a:solidFill>
                  <a:srgbClr val="FFFFFF"/>
                </a:solidFill>
                <a:latin typeface="+mn-lt"/>
                <a:ea typeface="Arial" charset="0"/>
              </a:rPr>
              <a:t>ACADEMIC RESEARCH POSTER TEMPLATE</a:t>
            </a:r>
          </a:p>
          <a:p>
            <a:pPr>
              <a:spcBef>
                <a:spcPts val="600"/>
              </a:spcBef>
              <a:spcAft>
                <a:spcPts val="1800"/>
              </a:spcAft>
              <a:defRPr/>
            </a:pPr>
            <a:r>
              <a:rPr lang="en-US" altLang="en-US" sz="4400" dirty="0">
                <a:solidFill>
                  <a:srgbClr val="FFFFFF"/>
                </a:solidFill>
                <a:latin typeface="+mn-lt"/>
                <a:ea typeface="Arial" charset="0"/>
              </a:rPr>
              <a:t>Subtitle for Academic Research Poster (91x122 cm)</a:t>
            </a:r>
          </a:p>
          <a:p>
            <a:pPr>
              <a:spcBef>
                <a:spcPts val="1800"/>
              </a:spcBef>
              <a:defRPr/>
            </a:pPr>
            <a:r>
              <a:rPr lang="en-US" altLang="en-US" sz="3200" dirty="0">
                <a:solidFill>
                  <a:srgbClr val="FFFFFF"/>
                </a:solidFill>
                <a:latin typeface="+mn-lt"/>
                <a:ea typeface="Arial" charset="0"/>
              </a:rPr>
              <a:t>Your names and the names of the people who contributed to this presentation</a:t>
            </a:r>
          </a:p>
        </p:txBody>
      </p:sp>
      <p:sp>
        <p:nvSpPr>
          <p:cNvPr id="11" name="Introduction Textbox">
            <a:extLst>
              <a:ext uri="{FF2B5EF4-FFF2-40B4-BE49-F238E27FC236}">
                <a16:creationId xmlns:a16="http://schemas.microsoft.com/office/drawing/2014/main" id="{6CC485F0-7442-924B-A2B4-16DCD837442F}"/>
              </a:ext>
            </a:extLst>
          </p:cNvPr>
          <p:cNvSpPr txBox="1">
            <a:spLocks noChangeArrowheads="1"/>
          </p:cNvSpPr>
          <p:nvPr/>
        </p:nvSpPr>
        <p:spPr bwMode="auto">
          <a:xfrm>
            <a:off x="1472452" y="6566483"/>
            <a:ext cx="9231406" cy="4833246"/>
          </a:xfrm>
          <a:prstGeom prst="rect">
            <a:avLst/>
          </a:prstGeom>
          <a:no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039"/>
              </a:lnSpc>
              <a:spcAft>
                <a:spcPts val="1054"/>
              </a:spcAft>
            </a:pPr>
            <a:r>
              <a:rPr lang="en-US" sz="4400" b="1" dirty="0">
                <a:solidFill>
                  <a:srgbClr val="005BBB"/>
                </a:solidFill>
                <a:latin typeface="+mj-lt"/>
              </a:rPr>
              <a:t>Introduction</a:t>
            </a:r>
          </a:p>
          <a:p>
            <a:pPr>
              <a:lnSpc>
                <a:spcPts val="5400"/>
              </a:lnSpc>
            </a:pPr>
            <a:r>
              <a:rPr lang="en-US" altLang="en-US" sz="3600" dirty="0">
                <a:latin typeface="Arial" charset="0"/>
                <a:ea typeface="Arial" charset="0"/>
              </a:rPr>
              <a:t>Mauris orci mi, varius id diam id, egestas auctor enim. Praesent ut massa nibh. Duis in et purus neque, facilisis cursus unus di ultrices vel, ullamcorper ac et augue. Donec semper lorem vitae urna pulvinar, et in congue massa.</a:t>
            </a:r>
          </a:p>
        </p:txBody>
      </p:sp>
      <p:cxnSp>
        <p:nvCxnSpPr>
          <p:cNvPr id="12" name="Horizontal Section Divider" descr="Horizontal Divider">
            <a:extLst>
              <a:ext uri="{FF2B5EF4-FFF2-40B4-BE49-F238E27FC236}">
                <a16:creationId xmlns:a16="http://schemas.microsoft.com/office/drawing/2014/main" id="{FA9CD980-CAA8-B247-B623-40A39BE5BEF8}"/>
              </a:ext>
            </a:extLst>
          </p:cNvPr>
          <p:cNvCxnSpPr>
            <a:cxnSpLocks/>
          </p:cNvCxnSpPr>
          <p:nvPr/>
        </p:nvCxnSpPr>
        <p:spPr bwMode="auto">
          <a:xfrm>
            <a:off x="1267272" y="1197696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13" name="Methods Textbox">
            <a:extLst>
              <a:ext uri="{FF2B5EF4-FFF2-40B4-BE49-F238E27FC236}">
                <a16:creationId xmlns:a16="http://schemas.microsoft.com/office/drawing/2014/main" id="{5FBBC0B6-D787-D945-A995-B5D5A9D0A98B}"/>
              </a:ext>
            </a:extLst>
          </p:cNvPr>
          <p:cNvSpPr txBox="1"/>
          <p:nvPr/>
        </p:nvSpPr>
        <p:spPr>
          <a:xfrm>
            <a:off x="1472452" y="12679412"/>
            <a:ext cx="8589555" cy="10093404"/>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Methods</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a:t>
            </a:r>
          </a:p>
          <a:p>
            <a:pPr>
              <a:lnSpc>
                <a:spcPts val="4600"/>
              </a:lnSpc>
              <a:spcBef>
                <a:spcPts val="1000"/>
              </a:spcBef>
              <a:spcAft>
                <a:spcPts val="10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600"/>
              </a:lnSpc>
              <a:spcBef>
                <a:spcPts val="1000"/>
              </a:spcBef>
              <a:spcAft>
                <a:spcPts val="1000"/>
              </a:spcAft>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Proin semper ipsum don semper placerat.</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Finibus quam tempor, vitae consectetur.</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p:txBody>
      </p:sp>
      <p:sp>
        <p:nvSpPr>
          <p:cNvPr id="2" name="Picture Placeholder 1" descr="Image alt tag goes here">
            <a:extLst>
              <a:ext uri="{FF2B5EF4-FFF2-40B4-BE49-F238E27FC236}">
                <a16:creationId xmlns:a16="http://schemas.microsoft.com/office/drawing/2014/main" id="{727EE174-C49A-EC48-B0CC-EB1BDC838FAA}"/>
              </a:ext>
            </a:extLst>
          </p:cNvPr>
          <p:cNvSpPr>
            <a:spLocks noGrp="1"/>
          </p:cNvSpPr>
          <p:nvPr>
            <p:ph type="pic" sz="quarter" idx="16"/>
          </p:nvPr>
        </p:nvSpPr>
        <p:spPr>
          <a:xfrm>
            <a:off x="1302871" y="23397882"/>
            <a:ext cx="8938409" cy="6807200"/>
          </a:xfrm>
        </p:spPr>
      </p:sp>
      <p:sp>
        <p:nvSpPr>
          <p:cNvPr id="14" name="Picture Placeholder 1 Caption">
            <a:extLst>
              <a:ext uri="{FF2B5EF4-FFF2-40B4-BE49-F238E27FC236}">
                <a16:creationId xmlns:a16="http://schemas.microsoft.com/office/drawing/2014/main" id="{94B78A25-8526-6B41-90FA-9E66DC6A5A08}"/>
              </a:ext>
            </a:extLst>
          </p:cNvPr>
          <p:cNvSpPr txBox="1"/>
          <p:nvPr/>
        </p:nvSpPr>
        <p:spPr>
          <a:xfrm>
            <a:off x="1215290" y="30442522"/>
            <a:ext cx="8251439"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Mauris orci mi, varius id diam id, egestas auctor enim. </a:t>
            </a:r>
          </a:p>
        </p:txBody>
      </p:sp>
      <p:cxnSp>
        <p:nvCxnSpPr>
          <p:cNvPr id="159" name="Horizontal Section Divider" descr="Horizontal Divider">
            <a:extLst>
              <a:ext uri="{FF2B5EF4-FFF2-40B4-BE49-F238E27FC236}">
                <a16:creationId xmlns:a16="http://schemas.microsoft.com/office/drawing/2014/main" id="{389BB176-3399-FE49-A4FB-A181BD6533DC}"/>
              </a:ext>
            </a:extLst>
          </p:cNvPr>
          <p:cNvCxnSpPr>
            <a:cxnSpLocks/>
          </p:cNvCxnSpPr>
          <p:nvPr/>
        </p:nvCxnSpPr>
        <p:spPr bwMode="auto">
          <a:xfrm>
            <a:off x="1165672" y="3161863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3" name="Picture Placeholder 2" descr="Image alt tag goes here">
            <a:extLst>
              <a:ext uri="{FF2B5EF4-FFF2-40B4-BE49-F238E27FC236}">
                <a16:creationId xmlns:a16="http://schemas.microsoft.com/office/drawing/2014/main" id="{F46E0D9A-19EE-6A40-810D-B2A3A57AF78D}"/>
              </a:ext>
            </a:extLst>
          </p:cNvPr>
          <p:cNvSpPr>
            <a:spLocks noGrp="1"/>
          </p:cNvSpPr>
          <p:nvPr>
            <p:ph type="pic" sz="quarter" idx="17"/>
          </p:nvPr>
        </p:nvSpPr>
        <p:spPr>
          <a:xfrm>
            <a:off x="1270000" y="32369759"/>
            <a:ext cx="8971280" cy="7352211"/>
          </a:xfrm>
        </p:spPr>
      </p:sp>
      <p:sp>
        <p:nvSpPr>
          <p:cNvPr id="155" name="Picture Placeholder 2 Caption">
            <a:extLst>
              <a:ext uri="{FF2B5EF4-FFF2-40B4-BE49-F238E27FC236}">
                <a16:creationId xmlns:a16="http://schemas.microsoft.com/office/drawing/2014/main" id="{9EE0EAEB-C912-E74D-8D46-589C5DFB9B2E}"/>
              </a:ext>
            </a:extLst>
          </p:cNvPr>
          <p:cNvSpPr txBox="1"/>
          <p:nvPr/>
        </p:nvSpPr>
        <p:spPr>
          <a:xfrm>
            <a:off x="1179432" y="39983315"/>
            <a:ext cx="8771392"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Mauris orci mi, varius id diam id, egestas auctor enim. </a:t>
            </a:r>
          </a:p>
        </p:txBody>
      </p:sp>
      <p:sp>
        <p:nvSpPr>
          <p:cNvPr id="15" name="Data Analysis Textbox">
            <a:extLst>
              <a:ext uri="{FF2B5EF4-FFF2-40B4-BE49-F238E27FC236}">
                <a16:creationId xmlns:a16="http://schemas.microsoft.com/office/drawing/2014/main" id="{D2D38290-E5F3-D246-A2F5-6C432990F86D}"/>
              </a:ext>
            </a:extLst>
          </p:cNvPr>
          <p:cNvSpPr txBox="1"/>
          <p:nvPr/>
        </p:nvSpPr>
        <p:spPr>
          <a:xfrm>
            <a:off x="11772900" y="6566483"/>
            <a:ext cx="9796182" cy="5784532"/>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Data Analysis </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Donec:</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In elementum orci dignissim. Proin semper.</a:t>
            </a:r>
          </a:p>
        </p:txBody>
      </p:sp>
      <p:pic>
        <p:nvPicPr>
          <p:cNvPr id="16" name="Bullet A" descr="A">
            <a:extLst>
              <a:ext uri="{FF2B5EF4-FFF2-40B4-BE49-F238E27FC236}">
                <a16:creationId xmlns:a16="http://schemas.microsoft.com/office/drawing/2014/main" id="{69551C99-9F47-5346-A3BA-7DE99ECA0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7458" y="12876822"/>
            <a:ext cx="621227" cy="621227"/>
          </a:xfrm>
          <a:prstGeom prst="rect">
            <a:avLst/>
          </a:prstGeom>
        </p:spPr>
      </p:pic>
      <p:graphicFrame>
        <p:nvGraphicFramePr>
          <p:cNvPr id="17" name="Chart A" descr="Chart A">
            <a:extLst>
              <a:ext uri="{FF2B5EF4-FFF2-40B4-BE49-F238E27FC236}">
                <a16:creationId xmlns:a16="http://schemas.microsoft.com/office/drawing/2014/main" id="{057A6000-0AF2-8941-B9EA-B274C2074073}"/>
              </a:ext>
            </a:extLst>
          </p:cNvPr>
          <p:cNvGraphicFramePr>
            <a:graphicFrameLocks/>
          </p:cNvGraphicFramePr>
          <p:nvPr>
            <p:extLst>
              <p:ext uri="{D42A27DB-BD31-4B8C-83A1-F6EECF244321}">
                <p14:modId xmlns:p14="http://schemas.microsoft.com/office/powerpoint/2010/main" val="4037263961"/>
              </p:ext>
            </p:extLst>
          </p:nvPr>
        </p:nvGraphicFramePr>
        <p:xfrm>
          <a:off x="11849100" y="12613340"/>
          <a:ext cx="8572500" cy="6169960"/>
        </p:xfrm>
        <a:graphic>
          <a:graphicData uri="http://schemas.openxmlformats.org/drawingml/2006/chart">
            <c:chart xmlns:c="http://schemas.openxmlformats.org/drawingml/2006/chart" xmlns:r="http://schemas.openxmlformats.org/officeDocument/2006/relationships" r:id="rId3"/>
          </a:graphicData>
        </a:graphic>
      </p:graphicFrame>
      <p:sp>
        <p:nvSpPr>
          <p:cNvPr id="18" name="Arrow" descr="Arrow">
            <a:extLst>
              <a:ext uri="{FF2B5EF4-FFF2-40B4-BE49-F238E27FC236}">
                <a16:creationId xmlns:a16="http://schemas.microsoft.com/office/drawing/2014/main" id="{7B2A5ABC-26D0-FE43-9343-BC53C4627F4A}"/>
              </a:ext>
            </a:extLst>
          </p:cNvPr>
          <p:cNvSpPr/>
          <p:nvPr/>
        </p:nvSpPr>
        <p:spPr>
          <a:xfrm rot="16200000">
            <a:off x="17201432" y="13792744"/>
            <a:ext cx="1894313" cy="1876193"/>
          </a:xfrm>
          <a:prstGeom prst="arc">
            <a:avLst>
              <a:gd name="adj1" fmla="val 16200000"/>
              <a:gd name="adj2" fmla="val 3609848"/>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73" dirty="0"/>
          </a:p>
        </p:txBody>
      </p:sp>
      <p:sp>
        <p:nvSpPr>
          <p:cNvPr id="19" name="Note">
            <a:extLst>
              <a:ext uri="{FF2B5EF4-FFF2-40B4-BE49-F238E27FC236}">
                <a16:creationId xmlns:a16="http://schemas.microsoft.com/office/drawing/2014/main" id="{063DF6BA-FD1C-5B4D-9F5B-D1CDB0F77BF6}"/>
              </a:ext>
            </a:extLst>
          </p:cNvPr>
          <p:cNvSpPr txBox="1">
            <a:spLocks noChangeArrowheads="1"/>
          </p:cNvSpPr>
          <p:nvPr/>
        </p:nvSpPr>
        <p:spPr bwMode="auto">
          <a:xfrm>
            <a:off x="18378915" y="14567145"/>
            <a:ext cx="29075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200" b="1" dirty="0">
                <a:solidFill>
                  <a:schemeClr val="tx2"/>
                </a:solidFill>
                <a:latin typeface="Arial" charset="0"/>
                <a:ea typeface="Arial" charset="0"/>
              </a:rPr>
              <a:t>Figure A</a:t>
            </a:r>
            <a:r>
              <a:rPr lang="en-US" sz="2200" b="1" dirty="0">
                <a:solidFill>
                  <a:schemeClr val="tx2"/>
                </a:solidFill>
                <a:latin typeface="Arial" charset="0"/>
                <a:ea typeface="Arial" charset="0"/>
                <a:cs typeface="Arial" charset="0"/>
              </a:rPr>
              <a:t>: </a:t>
            </a:r>
            <a:r>
              <a:rPr lang="en-US" sz="2200" dirty="0">
                <a:solidFill>
                  <a:schemeClr val="tx2"/>
                </a:solidFill>
                <a:latin typeface="Arial" charset="0"/>
                <a:ea typeface="Arial" charset="0"/>
                <a:cs typeface="Arial" charset="0"/>
              </a:rPr>
              <a:t>In et neque dignissim, and in aliquet nisl et umis.</a:t>
            </a:r>
            <a:endParaRPr lang="en-US" altLang="en-US" sz="2200" dirty="0">
              <a:solidFill>
                <a:schemeClr val="tx2"/>
              </a:solidFill>
              <a:latin typeface="Arial" charset="0"/>
              <a:ea typeface="Arial" charset="0"/>
            </a:endParaRPr>
          </a:p>
        </p:txBody>
      </p:sp>
      <p:cxnSp>
        <p:nvCxnSpPr>
          <p:cNvPr id="20" name="Horizontal Section Divider" descr="Horizontal Divider">
            <a:extLst>
              <a:ext uri="{FF2B5EF4-FFF2-40B4-BE49-F238E27FC236}">
                <a16:creationId xmlns:a16="http://schemas.microsoft.com/office/drawing/2014/main" id="{AE917C2D-15AC-F845-B65F-CC75955CE3F5}"/>
              </a:ext>
            </a:extLst>
          </p:cNvPr>
          <p:cNvCxnSpPr>
            <a:cxnSpLocks/>
          </p:cNvCxnSpPr>
          <p:nvPr/>
        </p:nvCxnSpPr>
        <p:spPr bwMode="auto">
          <a:xfrm>
            <a:off x="11934264" y="19091370"/>
            <a:ext cx="9144000" cy="0"/>
          </a:xfrm>
          <a:prstGeom prst="line">
            <a:avLst/>
          </a:prstGeom>
          <a:noFill/>
          <a:ln w="25400" cap="flat" cmpd="sng" algn="ctr">
            <a:solidFill>
              <a:schemeClr val="tx1"/>
            </a:solidFill>
            <a:prstDash val="dash"/>
            <a:round/>
            <a:headEnd type="none" w="med" len="med"/>
            <a:tailEnd type="none" w="med" len="med"/>
          </a:ln>
          <a:effectLst/>
        </p:spPr>
      </p:cxnSp>
      <p:pic>
        <p:nvPicPr>
          <p:cNvPr id="21" name="Bullet B" descr="B">
            <a:extLst>
              <a:ext uri="{FF2B5EF4-FFF2-40B4-BE49-F238E27FC236}">
                <a16:creationId xmlns:a16="http://schemas.microsoft.com/office/drawing/2014/main" id="{1AF50F5B-13E4-5040-BC93-D037425F0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58219" y="19870699"/>
            <a:ext cx="621227" cy="621227"/>
          </a:xfrm>
          <a:prstGeom prst="rect">
            <a:avLst/>
          </a:prstGeom>
        </p:spPr>
      </p:pic>
      <p:graphicFrame>
        <p:nvGraphicFramePr>
          <p:cNvPr id="22" name="Chart B" descr="Chart B">
            <a:extLst>
              <a:ext uri="{FF2B5EF4-FFF2-40B4-BE49-F238E27FC236}">
                <a16:creationId xmlns:a16="http://schemas.microsoft.com/office/drawing/2014/main" id="{EABF2527-226B-DB4A-BE0A-4FB6FEA940E3}"/>
              </a:ext>
            </a:extLst>
          </p:cNvPr>
          <p:cNvGraphicFramePr>
            <a:graphicFrameLocks/>
          </p:cNvGraphicFramePr>
          <p:nvPr>
            <p:extLst>
              <p:ext uri="{D42A27DB-BD31-4B8C-83A1-F6EECF244321}">
                <p14:modId xmlns:p14="http://schemas.microsoft.com/office/powerpoint/2010/main" val="4009908508"/>
              </p:ext>
            </p:extLst>
          </p:nvPr>
        </p:nvGraphicFramePr>
        <p:xfrm>
          <a:off x="11953144" y="19492046"/>
          <a:ext cx="4446797" cy="4748518"/>
        </p:xfrm>
        <a:graphic>
          <a:graphicData uri="http://schemas.openxmlformats.org/drawingml/2006/chart">
            <c:chart xmlns:c="http://schemas.openxmlformats.org/drawingml/2006/chart" xmlns:r="http://schemas.openxmlformats.org/officeDocument/2006/relationships" r:id="rId5"/>
          </a:graphicData>
        </a:graphic>
      </p:graphicFrame>
      <p:cxnSp>
        <p:nvCxnSpPr>
          <p:cNvPr id="23" name="Vertical Section Divider" descr="Vertical Divider">
            <a:extLst>
              <a:ext uri="{FF2B5EF4-FFF2-40B4-BE49-F238E27FC236}">
                <a16:creationId xmlns:a16="http://schemas.microsoft.com/office/drawing/2014/main" id="{DA7784D9-159A-4347-AF9A-CC5C29A31A7E}"/>
              </a:ext>
            </a:extLst>
          </p:cNvPr>
          <p:cNvCxnSpPr>
            <a:cxnSpLocks/>
          </p:cNvCxnSpPr>
          <p:nvPr/>
        </p:nvCxnSpPr>
        <p:spPr bwMode="auto">
          <a:xfrm>
            <a:off x="16320301" y="19665986"/>
            <a:ext cx="0" cy="4657502"/>
          </a:xfrm>
          <a:prstGeom prst="line">
            <a:avLst/>
          </a:prstGeom>
          <a:noFill/>
          <a:ln w="25400" cap="flat" cmpd="sng" algn="ctr">
            <a:solidFill>
              <a:schemeClr val="tx1"/>
            </a:solidFill>
            <a:prstDash val="dash"/>
            <a:round/>
            <a:headEnd type="none" w="med" len="med"/>
            <a:tailEnd type="none" w="med" len="med"/>
          </a:ln>
          <a:effectLst/>
        </p:spPr>
      </p:cxnSp>
      <p:pic>
        <p:nvPicPr>
          <p:cNvPr id="24" name="Bullet C" descr="C">
            <a:extLst>
              <a:ext uri="{FF2B5EF4-FFF2-40B4-BE49-F238E27FC236}">
                <a16:creationId xmlns:a16="http://schemas.microsoft.com/office/drawing/2014/main" id="{7E7296BB-906A-1D4E-9FA2-E57DC3A1C0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96643" y="19849326"/>
            <a:ext cx="621227" cy="621227"/>
          </a:xfrm>
          <a:prstGeom prst="rect">
            <a:avLst/>
          </a:prstGeom>
        </p:spPr>
      </p:pic>
      <p:graphicFrame>
        <p:nvGraphicFramePr>
          <p:cNvPr id="25" name="Chart C" descr="Chart C">
            <a:extLst>
              <a:ext uri="{FF2B5EF4-FFF2-40B4-BE49-F238E27FC236}">
                <a16:creationId xmlns:a16="http://schemas.microsoft.com/office/drawing/2014/main" id="{39562CA1-D9BA-EF4F-AB3D-D9A99A9A8E02}"/>
              </a:ext>
            </a:extLst>
          </p:cNvPr>
          <p:cNvGraphicFramePr>
            <a:graphicFrameLocks/>
          </p:cNvGraphicFramePr>
          <p:nvPr>
            <p:extLst>
              <p:ext uri="{D42A27DB-BD31-4B8C-83A1-F6EECF244321}">
                <p14:modId xmlns:p14="http://schemas.microsoft.com/office/powerpoint/2010/main" val="658073707"/>
              </p:ext>
            </p:extLst>
          </p:nvPr>
        </p:nvGraphicFramePr>
        <p:xfrm>
          <a:off x="17027400" y="19408626"/>
          <a:ext cx="4446798" cy="4823064"/>
        </p:xfrm>
        <a:graphic>
          <a:graphicData uri="http://schemas.openxmlformats.org/drawingml/2006/chart">
            <c:chart xmlns:c="http://schemas.openxmlformats.org/drawingml/2006/chart" xmlns:r="http://schemas.openxmlformats.org/officeDocument/2006/relationships" r:id="rId7"/>
          </a:graphicData>
        </a:graphic>
      </p:graphicFrame>
      <p:cxnSp>
        <p:nvCxnSpPr>
          <p:cNvPr id="81" name="Horizontal Section Divider" descr="Horizontal Divider">
            <a:extLst>
              <a:ext uri="{FF2B5EF4-FFF2-40B4-BE49-F238E27FC236}">
                <a16:creationId xmlns:a16="http://schemas.microsoft.com/office/drawing/2014/main" id="{01EF8704-8BB0-7146-93E1-EA97C4029BE3}"/>
              </a:ext>
            </a:extLst>
          </p:cNvPr>
          <p:cNvCxnSpPr>
            <a:cxnSpLocks/>
          </p:cNvCxnSpPr>
          <p:nvPr/>
        </p:nvCxnSpPr>
        <p:spPr bwMode="auto">
          <a:xfrm>
            <a:off x="11934264" y="24916637"/>
            <a:ext cx="9144000" cy="0"/>
          </a:xfrm>
          <a:prstGeom prst="line">
            <a:avLst/>
          </a:prstGeom>
          <a:noFill/>
          <a:ln w="25400" cap="flat" cmpd="sng" algn="ctr">
            <a:solidFill>
              <a:schemeClr val="tx1"/>
            </a:solidFill>
            <a:prstDash val="dash"/>
            <a:round/>
            <a:headEnd type="none" w="med" len="med"/>
            <a:tailEnd type="none" w="med" len="med"/>
          </a:ln>
          <a:effectLst/>
        </p:spPr>
      </p:cxnSp>
      <p:sp>
        <p:nvSpPr>
          <p:cNvPr id="80" name="TextBox for Chart E">
            <a:extLst>
              <a:ext uri="{FF2B5EF4-FFF2-40B4-BE49-F238E27FC236}">
                <a16:creationId xmlns:a16="http://schemas.microsoft.com/office/drawing/2014/main" id="{534E8FA6-947A-574A-90CF-E60BC7A947B4}"/>
              </a:ext>
            </a:extLst>
          </p:cNvPr>
          <p:cNvSpPr txBox="1"/>
          <p:nvPr/>
        </p:nvSpPr>
        <p:spPr>
          <a:xfrm>
            <a:off x="12087233" y="25408237"/>
            <a:ext cx="8623927" cy="1796261"/>
          </a:xfrm>
          <a:prstGeom prst="rect">
            <a:avLst/>
          </a:prstGeom>
          <a:noFill/>
        </p:spPr>
        <p:txBody>
          <a:bodyPr wrap="square">
            <a:spAutoFit/>
          </a:bodyPr>
          <a:lstStyle/>
          <a:p>
            <a:pPr>
              <a:lnSpc>
                <a:spcPts val="4600"/>
              </a:lnSpc>
              <a:spcAft>
                <a:spcPts val="1000"/>
              </a:spcAft>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a:t>
            </a:r>
          </a:p>
        </p:txBody>
      </p:sp>
      <p:cxnSp>
        <p:nvCxnSpPr>
          <p:cNvPr id="82" name="Horizontal Section Divider" descr="Horizontal Divider">
            <a:extLst>
              <a:ext uri="{FF2B5EF4-FFF2-40B4-BE49-F238E27FC236}">
                <a16:creationId xmlns:a16="http://schemas.microsoft.com/office/drawing/2014/main" id="{F47800FD-F2FD-224C-9194-884C5553719F}"/>
              </a:ext>
            </a:extLst>
          </p:cNvPr>
          <p:cNvCxnSpPr>
            <a:cxnSpLocks/>
          </p:cNvCxnSpPr>
          <p:nvPr/>
        </p:nvCxnSpPr>
        <p:spPr bwMode="auto">
          <a:xfrm>
            <a:off x="11934264" y="27791368"/>
            <a:ext cx="9144000" cy="0"/>
          </a:xfrm>
          <a:prstGeom prst="line">
            <a:avLst/>
          </a:prstGeom>
          <a:noFill/>
          <a:ln w="25400" cap="flat" cmpd="sng" algn="ctr">
            <a:solidFill>
              <a:schemeClr val="tx1"/>
            </a:solidFill>
            <a:prstDash val="dash"/>
            <a:round/>
            <a:headEnd type="none" w="med" len="med"/>
            <a:tailEnd type="none" w="med" len="med"/>
          </a:ln>
          <a:effectLst/>
        </p:spPr>
      </p:cxnSp>
      <p:pic>
        <p:nvPicPr>
          <p:cNvPr id="30" name="Bullet D" descr="D">
            <a:extLst>
              <a:ext uri="{FF2B5EF4-FFF2-40B4-BE49-F238E27FC236}">
                <a16:creationId xmlns:a16="http://schemas.microsoft.com/office/drawing/2014/main" id="{58038AF6-B847-EC4F-A428-40547AC15E3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087967" y="28442970"/>
            <a:ext cx="621227" cy="621227"/>
          </a:xfrm>
          <a:prstGeom prst="rect">
            <a:avLst/>
          </a:prstGeom>
        </p:spPr>
      </p:pic>
      <p:graphicFrame>
        <p:nvGraphicFramePr>
          <p:cNvPr id="29" name="Chart D" descr="Chart D">
            <a:extLst>
              <a:ext uri="{FF2B5EF4-FFF2-40B4-BE49-F238E27FC236}">
                <a16:creationId xmlns:a16="http://schemas.microsoft.com/office/drawing/2014/main" id="{B92E7BBD-C1B3-F84F-9458-60DDDA6F687E}"/>
              </a:ext>
            </a:extLst>
          </p:cNvPr>
          <p:cNvGraphicFramePr>
            <a:graphicFrameLocks/>
          </p:cNvGraphicFramePr>
          <p:nvPr>
            <p:extLst>
              <p:ext uri="{D42A27DB-BD31-4B8C-83A1-F6EECF244321}">
                <p14:modId xmlns:p14="http://schemas.microsoft.com/office/powerpoint/2010/main" val="2021856653"/>
              </p:ext>
            </p:extLst>
          </p:nvPr>
        </p:nvGraphicFramePr>
        <p:xfrm>
          <a:off x="11997466" y="28524452"/>
          <a:ext cx="9159240" cy="6464794"/>
        </p:xfrm>
        <a:graphic>
          <a:graphicData uri="http://schemas.openxmlformats.org/drawingml/2006/chart">
            <c:chart xmlns:c="http://schemas.openxmlformats.org/drawingml/2006/chart" xmlns:r="http://schemas.openxmlformats.org/officeDocument/2006/relationships" r:id="rId9"/>
          </a:graphicData>
        </a:graphic>
      </p:graphicFrame>
      <p:cxnSp>
        <p:nvCxnSpPr>
          <p:cNvPr id="26" name="Horizontal Section Divider" descr="Horizontal Divider">
            <a:extLst>
              <a:ext uri="{FF2B5EF4-FFF2-40B4-BE49-F238E27FC236}">
                <a16:creationId xmlns:a16="http://schemas.microsoft.com/office/drawing/2014/main" id="{03EBD820-D067-C342-8194-2D4A88DE18AF}"/>
              </a:ext>
            </a:extLst>
          </p:cNvPr>
          <p:cNvCxnSpPr>
            <a:cxnSpLocks/>
          </p:cNvCxnSpPr>
          <p:nvPr/>
        </p:nvCxnSpPr>
        <p:spPr bwMode="auto">
          <a:xfrm>
            <a:off x="11934264" y="35539115"/>
            <a:ext cx="914400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27" name="Data Table " descr="Table 1">
            <a:extLst>
              <a:ext uri="{FF2B5EF4-FFF2-40B4-BE49-F238E27FC236}">
                <a16:creationId xmlns:a16="http://schemas.microsoft.com/office/drawing/2014/main" id="{711E2B5E-FBDD-7248-97E8-833AEE51101C}"/>
              </a:ext>
            </a:extLst>
          </p:cNvPr>
          <p:cNvGraphicFramePr>
            <a:graphicFrameLocks noGrp="1"/>
          </p:cNvGraphicFramePr>
          <p:nvPr>
            <p:extLst>
              <p:ext uri="{D42A27DB-BD31-4B8C-83A1-F6EECF244321}">
                <p14:modId xmlns:p14="http://schemas.microsoft.com/office/powerpoint/2010/main" val="659190422"/>
              </p:ext>
            </p:extLst>
          </p:nvPr>
        </p:nvGraphicFramePr>
        <p:xfrm>
          <a:off x="11887200" y="36172588"/>
          <a:ext cx="9154160" cy="3765176"/>
        </p:xfrm>
        <a:graphic>
          <a:graphicData uri="http://schemas.openxmlformats.org/drawingml/2006/table">
            <a:tbl>
              <a:tblPr firstRow="1" bandRow="1">
                <a:tableStyleId>{6E25E649-3F16-4E02-A733-19D2CDBF48F0}</a:tableStyleId>
              </a:tblPr>
              <a:tblGrid>
                <a:gridCol w="2137092">
                  <a:extLst>
                    <a:ext uri="{9D8B030D-6E8A-4147-A177-3AD203B41FA5}">
                      <a16:colId xmlns:a16="http://schemas.microsoft.com/office/drawing/2014/main" val="20000"/>
                    </a:ext>
                  </a:extLst>
                </a:gridCol>
                <a:gridCol w="2389504">
                  <a:extLst>
                    <a:ext uri="{9D8B030D-6E8A-4147-A177-3AD203B41FA5}">
                      <a16:colId xmlns:a16="http://schemas.microsoft.com/office/drawing/2014/main" val="20001"/>
                    </a:ext>
                  </a:extLst>
                </a:gridCol>
                <a:gridCol w="2120267">
                  <a:extLst>
                    <a:ext uri="{9D8B030D-6E8A-4147-A177-3AD203B41FA5}">
                      <a16:colId xmlns:a16="http://schemas.microsoft.com/office/drawing/2014/main" val="20002"/>
                    </a:ext>
                  </a:extLst>
                </a:gridCol>
                <a:gridCol w="2507297">
                  <a:extLst>
                    <a:ext uri="{9D8B030D-6E8A-4147-A177-3AD203B41FA5}">
                      <a16:colId xmlns:a16="http://schemas.microsoft.com/office/drawing/2014/main" val="20003"/>
                    </a:ext>
                  </a:extLst>
                </a:gridCol>
              </a:tblGrid>
              <a:tr h="769866">
                <a:tc gridSpan="4">
                  <a:txBody>
                    <a:bodyPr/>
                    <a:lstStyle/>
                    <a:p>
                      <a:pPr algn="ctr"/>
                      <a:r>
                        <a:rPr lang="en-US" sz="2800" dirty="0">
                          <a:ln>
                            <a:noFill/>
                            <a:prstDash val="dash"/>
                          </a:ln>
                        </a:rPr>
                        <a:t>Table 1 - Title</a:t>
                      </a:r>
                      <a:endParaRPr lang="en-US" sz="28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4732">
                <a:tc>
                  <a:txBody>
                    <a:bodyPr/>
                    <a:lstStyle/>
                    <a:p>
                      <a:pPr algn="ctr"/>
                      <a:r>
                        <a:rPr lang="en-US" sz="2800" cap="none" spc="0" dirty="0">
                          <a:ln>
                            <a:noFill/>
                          </a:ln>
                          <a:effectLst/>
                        </a:rPr>
                        <a:t>8.01</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800" cap="none" spc="0" dirty="0">
                          <a:ln>
                            <a:noFill/>
                          </a:ln>
                          <a:effectLst/>
                        </a:rPr>
                        <a:t>7.99</a:t>
                      </a:r>
                      <a:endParaRPr lang="en-US" sz="28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5.77</a:t>
                      </a:r>
                      <a:endParaRPr lang="en-US" sz="28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6.44</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1254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4.50</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3.11</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9.55</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1.12</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863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6.15</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8.00</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6.18</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5.65</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8469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8.21</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2.16</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3.11*</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7.17</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469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3.00</a:t>
                      </a:r>
                    </a:p>
                  </a:txBody>
                  <a:tcPr marL="80289" marR="80289" marT="40145" marB="40145"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9.70</a:t>
                      </a: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10.50</a:t>
                      </a: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4.45</a:t>
                      </a:r>
                    </a:p>
                  </a:txBody>
                  <a:tcPr marL="80289" marR="80289" marT="40145" marB="40145"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8" name="Data Table Caption">
            <a:extLst>
              <a:ext uri="{FF2B5EF4-FFF2-40B4-BE49-F238E27FC236}">
                <a16:creationId xmlns:a16="http://schemas.microsoft.com/office/drawing/2014/main" id="{5A26DE8F-0ABE-C543-99DB-6EAD95D22649}"/>
              </a:ext>
            </a:extLst>
          </p:cNvPr>
          <p:cNvSpPr txBox="1"/>
          <p:nvPr/>
        </p:nvSpPr>
        <p:spPr>
          <a:xfrm>
            <a:off x="11893109" y="40216175"/>
            <a:ext cx="7394194"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*Unamcorper efficitur sed in nulla. </a:t>
            </a:r>
          </a:p>
        </p:txBody>
      </p:sp>
      <p:sp>
        <p:nvSpPr>
          <p:cNvPr id="32" name="Results Textbox">
            <a:extLst>
              <a:ext uri="{FF2B5EF4-FFF2-40B4-BE49-F238E27FC236}">
                <a16:creationId xmlns:a16="http://schemas.microsoft.com/office/drawing/2014/main" id="{97FE620B-B1B3-034A-B857-17EC491FCCA0}"/>
              </a:ext>
            </a:extLst>
          </p:cNvPr>
          <p:cNvSpPr txBox="1"/>
          <p:nvPr/>
        </p:nvSpPr>
        <p:spPr>
          <a:xfrm>
            <a:off x="22593299" y="6566483"/>
            <a:ext cx="9141759" cy="3630096"/>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Results</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pic>
        <p:nvPicPr>
          <p:cNvPr id="33" name="Bullet E" descr="E">
            <a:extLst>
              <a:ext uri="{FF2B5EF4-FFF2-40B4-BE49-F238E27FC236}">
                <a16:creationId xmlns:a16="http://schemas.microsoft.com/office/drawing/2014/main" id="{BAAF375B-747E-AD46-B70E-8193547341B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746482" y="10676978"/>
            <a:ext cx="621227" cy="621227"/>
          </a:xfrm>
          <a:prstGeom prst="rect">
            <a:avLst/>
          </a:prstGeom>
        </p:spPr>
      </p:pic>
      <p:graphicFrame>
        <p:nvGraphicFramePr>
          <p:cNvPr id="34" name="Chart E" descr="Chart E">
            <a:extLst>
              <a:ext uri="{FF2B5EF4-FFF2-40B4-BE49-F238E27FC236}">
                <a16:creationId xmlns:a16="http://schemas.microsoft.com/office/drawing/2014/main" id="{D8B12E64-50E8-B14B-8352-2E7244898876}"/>
              </a:ext>
            </a:extLst>
          </p:cNvPr>
          <p:cNvGraphicFramePr>
            <a:graphicFrameLocks/>
          </p:cNvGraphicFramePr>
          <p:nvPr>
            <p:extLst>
              <p:ext uri="{D42A27DB-BD31-4B8C-83A1-F6EECF244321}">
                <p14:modId xmlns:p14="http://schemas.microsoft.com/office/powerpoint/2010/main" val="298388861"/>
              </p:ext>
            </p:extLst>
          </p:nvPr>
        </p:nvGraphicFramePr>
        <p:xfrm>
          <a:off x="22743432" y="10781706"/>
          <a:ext cx="6920780" cy="536987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35" name="Arrow" descr="Arrow">
            <a:extLst>
              <a:ext uri="{FF2B5EF4-FFF2-40B4-BE49-F238E27FC236}">
                <a16:creationId xmlns:a16="http://schemas.microsoft.com/office/drawing/2014/main" id="{86754D3B-0455-DB45-A7BC-2E570F5F52C7}"/>
              </a:ext>
            </a:extLst>
          </p:cNvPr>
          <p:cNvSpPr/>
          <p:nvPr/>
        </p:nvSpPr>
        <p:spPr>
          <a:xfrm rot="16200000">
            <a:off x="27668176" y="12626384"/>
            <a:ext cx="1728439" cy="1872709"/>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73" dirty="0"/>
          </a:p>
        </p:txBody>
      </p:sp>
      <p:sp>
        <p:nvSpPr>
          <p:cNvPr id="36" name="Note">
            <a:extLst>
              <a:ext uri="{FF2B5EF4-FFF2-40B4-BE49-F238E27FC236}">
                <a16:creationId xmlns:a16="http://schemas.microsoft.com/office/drawing/2014/main" id="{6080F260-323D-1C4B-992F-25BF4AA9BEC6}"/>
              </a:ext>
            </a:extLst>
          </p:cNvPr>
          <p:cNvSpPr txBox="1"/>
          <p:nvPr/>
        </p:nvSpPr>
        <p:spPr>
          <a:xfrm>
            <a:off x="28589225" y="13030756"/>
            <a:ext cx="2903786" cy="1107996"/>
          </a:xfrm>
          <a:prstGeom prst="rect">
            <a:avLst/>
          </a:prstGeom>
          <a:noFill/>
        </p:spPr>
        <p:txBody>
          <a:bodyPr wrap="square">
            <a:spAutoFit/>
          </a:bodyPr>
          <a:lstStyle/>
          <a:p>
            <a:pPr>
              <a:defRPr/>
            </a:pPr>
            <a:r>
              <a:rPr lang="en-US" sz="2200" b="1" dirty="0">
                <a:solidFill>
                  <a:schemeClr val="tx2"/>
                </a:solidFill>
                <a:latin typeface="Arial" charset="0"/>
                <a:ea typeface="Arial" charset="0"/>
                <a:cs typeface="Arial" charset="0"/>
              </a:rPr>
              <a:t>Series: </a:t>
            </a:r>
            <a:r>
              <a:rPr lang="en-US" sz="2200" dirty="0">
                <a:solidFill>
                  <a:schemeClr val="tx2"/>
                </a:solidFill>
                <a:latin typeface="Arial" charset="0"/>
                <a:ea typeface="Arial" charset="0"/>
                <a:cs typeface="Arial" charset="0"/>
              </a:rPr>
              <a:t>In et neque dignissim, and in aliquet nisl et umis.</a:t>
            </a:r>
          </a:p>
        </p:txBody>
      </p:sp>
      <p:sp>
        <p:nvSpPr>
          <p:cNvPr id="37" name="TextBox for Chart E">
            <a:extLst>
              <a:ext uri="{FF2B5EF4-FFF2-40B4-BE49-F238E27FC236}">
                <a16:creationId xmlns:a16="http://schemas.microsoft.com/office/drawing/2014/main" id="{AF9374DC-25C8-134E-85CD-BEF34ADB045D}"/>
              </a:ext>
            </a:extLst>
          </p:cNvPr>
          <p:cNvSpPr txBox="1"/>
          <p:nvPr/>
        </p:nvSpPr>
        <p:spPr>
          <a:xfrm>
            <a:off x="22573131" y="16626412"/>
            <a:ext cx="8496300" cy="1796261"/>
          </a:xfrm>
          <a:prstGeom prst="rect">
            <a:avLst/>
          </a:prstGeom>
          <a:noFill/>
        </p:spPr>
        <p:txBody>
          <a:bodyPr wrap="square">
            <a:spAutoFit/>
          </a:bodyPr>
          <a:lstStyle/>
          <a:p>
            <a:pPr>
              <a:lnSpc>
                <a:spcPts val="4600"/>
              </a:lnSpc>
              <a:spcAft>
                <a:spcPts val="1000"/>
              </a:spcAft>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a:t>
            </a:r>
          </a:p>
        </p:txBody>
      </p:sp>
      <p:cxnSp>
        <p:nvCxnSpPr>
          <p:cNvPr id="31" name="Horizontal Section Divider" descr="Horizontal Divider">
            <a:extLst>
              <a:ext uri="{FF2B5EF4-FFF2-40B4-BE49-F238E27FC236}">
                <a16:creationId xmlns:a16="http://schemas.microsoft.com/office/drawing/2014/main" id="{1C281BA3-3FCE-C942-8997-82FE52D1E5B3}"/>
              </a:ext>
            </a:extLst>
          </p:cNvPr>
          <p:cNvCxnSpPr>
            <a:cxnSpLocks/>
          </p:cNvCxnSpPr>
          <p:nvPr/>
        </p:nvCxnSpPr>
        <p:spPr bwMode="auto">
          <a:xfrm>
            <a:off x="22440899" y="19041680"/>
            <a:ext cx="9144000" cy="0"/>
          </a:xfrm>
          <a:prstGeom prst="line">
            <a:avLst/>
          </a:prstGeom>
          <a:noFill/>
          <a:ln w="25400" cap="flat" cmpd="sng" algn="ctr">
            <a:solidFill>
              <a:schemeClr val="tx1"/>
            </a:solidFill>
            <a:prstDash val="dash"/>
            <a:round/>
            <a:headEnd type="none" w="med" len="med"/>
            <a:tailEnd type="none" w="med" len="med"/>
          </a:ln>
          <a:effectLst/>
        </p:spPr>
      </p:cxnSp>
      <p:sp>
        <p:nvSpPr>
          <p:cNvPr id="38" name="Conclusion Analysis Textbox">
            <a:extLst>
              <a:ext uri="{FF2B5EF4-FFF2-40B4-BE49-F238E27FC236}">
                <a16:creationId xmlns:a16="http://schemas.microsoft.com/office/drawing/2014/main" id="{14CB0EA0-C5A2-F042-A35B-A8E785B470A6}"/>
              </a:ext>
            </a:extLst>
          </p:cNvPr>
          <p:cNvSpPr txBox="1"/>
          <p:nvPr/>
        </p:nvSpPr>
        <p:spPr>
          <a:xfrm>
            <a:off x="22707600" y="19693760"/>
            <a:ext cx="8839200" cy="7682488"/>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Conclusion</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02852" lvl="1" indent="-401426">
              <a:lnSpc>
                <a:spcPts val="4600"/>
              </a:lnSpc>
              <a:spcBef>
                <a:spcPts val="1000"/>
              </a:spcBef>
              <a:spcAft>
                <a:spcPts val="10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802852" lvl="1" indent="-401426">
              <a:lnSpc>
                <a:spcPts val="4600"/>
              </a:lnSpc>
              <a:spcAft>
                <a:spcPts val="10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802852" lvl="1" indent="-401426">
              <a:lnSpc>
                <a:spcPts val="4600"/>
              </a:lnSpc>
              <a:spcAft>
                <a:spcPts val="1000"/>
              </a:spcAft>
              <a:buClr>
                <a:schemeClr val="tx2"/>
              </a:buClr>
              <a:buSzPct val="125000"/>
              <a:buFont typeface="Arial" charset="0"/>
              <a:buChar char="•"/>
              <a:defRPr/>
            </a:pP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a:t>
            </a:r>
          </a:p>
        </p:txBody>
      </p:sp>
      <p:cxnSp>
        <p:nvCxnSpPr>
          <p:cNvPr id="39" name="Horizontal Section Divider" descr="Horizontal Divider">
            <a:extLst>
              <a:ext uri="{FF2B5EF4-FFF2-40B4-BE49-F238E27FC236}">
                <a16:creationId xmlns:a16="http://schemas.microsoft.com/office/drawing/2014/main" id="{EBEF37B1-D346-FE49-ADBC-6DE02CF17A8D}"/>
              </a:ext>
            </a:extLst>
          </p:cNvPr>
          <p:cNvCxnSpPr>
            <a:cxnSpLocks/>
          </p:cNvCxnSpPr>
          <p:nvPr/>
        </p:nvCxnSpPr>
        <p:spPr bwMode="auto">
          <a:xfrm>
            <a:off x="22440899" y="27984134"/>
            <a:ext cx="9144000" cy="0"/>
          </a:xfrm>
          <a:prstGeom prst="line">
            <a:avLst/>
          </a:prstGeom>
          <a:noFill/>
          <a:ln w="25400" cap="flat" cmpd="sng" algn="ctr">
            <a:solidFill>
              <a:schemeClr val="tx1"/>
            </a:solidFill>
            <a:prstDash val="dash"/>
            <a:round/>
            <a:headEnd type="none" w="med" len="med"/>
            <a:tailEnd type="none" w="med" len="med"/>
          </a:ln>
          <a:effectLst/>
        </p:spPr>
      </p:cxnSp>
      <p:sp>
        <p:nvSpPr>
          <p:cNvPr id="40" name="Graphic Elements">
            <a:extLst>
              <a:ext uri="{FF2B5EF4-FFF2-40B4-BE49-F238E27FC236}">
                <a16:creationId xmlns:a16="http://schemas.microsoft.com/office/drawing/2014/main" id="{1112E243-D739-144B-A538-A5D410CC9CB0}"/>
              </a:ext>
            </a:extLst>
          </p:cNvPr>
          <p:cNvSpPr txBox="1"/>
          <p:nvPr/>
        </p:nvSpPr>
        <p:spPr>
          <a:xfrm>
            <a:off x="22490335" y="28397552"/>
            <a:ext cx="7273145" cy="769441"/>
          </a:xfrm>
          <a:prstGeom prst="rect">
            <a:avLst/>
          </a:prstGeom>
          <a:noFill/>
        </p:spPr>
        <p:txBody>
          <a:bodyPr wrap="square">
            <a:spAutoFit/>
          </a:bodyPr>
          <a:lstStyle/>
          <a:p>
            <a:pPr>
              <a:defRPr/>
            </a:pPr>
            <a:r>
              <a:rPr lang="en-US" sz="4400" b="1" dirty="0">
                <a:solidFill>
                  <a:srgbClr val="005BBB"/>
                </a:solidFill>
              </a:rPr>
              <a:t>Graphic Elements</a:t>
            </a:r>
          </a:p>
        </p:txBody>
      </p:sp>
      <p:pic>
        <p:nvPicPr>
          <p:cNvPr id="41" name="1" descr="1">
            <a:extLst>
              <a:ext uri="{FF2B5EF4-FFF2-40B4-BE49-F238E27FC236}">
                <a16:creationId xmlns:a16="http://schemas.microsoft.com/office/drawing/2014/main" id="{C6FB9028-2FFC-924E-A3E3-FECEA31627E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3297700" y="29875183"/>
            <a:ext cx="621227" cy="621227"/>
          </a:xfrm>
          <a:prstGeom prst="rect">
            <a:avLst/>
          </a:prstGeom>
        </p:spPr>
      </p:pic>
      <p:pic>
        <p:nvPicPr>
          <p:cNvPr id="42" name="2" descr="2">
            <a:extLst>
              <a:ext uri="{FF2B5EF4-FFF2-40B4-BE49-F238E27FC236}">
                <a16:creationId xmlns:a16="http://schemas.microsoft.com/office/drawing/2014/main" id="{1A954FBA-796E-E646-B59D-3CD16F20E9E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3297700" y="30839600"/>
            <a:ext cx="621227" cy="621227"/>
          </a:xfrm>
          <a:prstGeom prst="rect">
            <a:avLst/>
          </a:prstGeom>
        </p:spPr>
      </p:pic>
      <p:pic>
        <p:nvPicPr>
          <p:cNvPr id="43" name="3" descr="3">
            <a:extLst>
              <a:ext uri="{FF2B5EF4-FFF2-40B4-BE49-F238E27FC236}">
                <a16:creationId xmlns:a16="http://schemas.microsoft.com/office/drawing/2014/main" id="{244B5884-6CEA-084C-B57D-77575633237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3297700" y="31804019"/>
            <a:ext cx="621227" cy="621227"/>
          </a:xfrm>
          <a:prstGeom prst="rect">
            <a:avLst/>
          </a:prstGeom>
        </p:spPr>
      </p:pic>
      <p:pic>
        <p:nvPicPr>
          <p:cNvPr id="44" name="4" descr="4">
            <a:extLst>
              <a:ext uri="{FF2B5EF4-FFF2-40B4-BE49-F238E27FC236}">
                <a16:creationId xmlns:a16="http://schemas.microsoft.com/office/drawing/2014/main" id="{CD7FFC37-7406-6147-B011-093DA8AB195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3297703" y="32768439"/>
            <a:ext cx="620242" cy="620242"/>
          </a:xfrm>
          <a:prstGeom prst="rect">
            <a:avLst/>
          </a:prstGeom>
        </p:spPr>
      </p:pic>
      <p:pic>
        <p:nvPicPr>
          <p:cNvPr id="45" name="4" descr="5">
            <a:extLst>
              <a:ext uri="{FF2B5EF4-FFF2-40B4-BE49-F238E27FC236}">
                <a16:creationId xmlns:a16="http://schemas.microsoft.com/office/drawing/2014/main" id="{CD8865B8-8B66-F84D-BD93-B007AB3E18B8}"/>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3297700" y="33731870"/>
            <a:ext cx="621227" cy="621227"/>
          </a:xfrm>
          <a:prstGeom prst="rect">
            <a:avLst/>
          </a:prstGeom>
        </p:spPr>
      </p:pic>
      <p:pic>
        <p:nvPicPr>
          <p:cNvPr id="46" name="6" descr="6">
            <a:extLst>
              <a:ext uri="{FF2B5EF4-FFF2-40B4-BE49-F238E27FC236}">
                <a16:creationId xmlns:a16="http://schemas.microsoft.com/office/drawing/2014/main" id="{FC81E8C7-4719-4D49-BEA4-4601EECFDCD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297700" y="34696288"/>
            <a:ext cx="621227" cy="621227"/>
          </a:xfrm>
          <a:prstGeom prst="rect">
            <a:avLst/>
          </a:prstGeom>
        </p:spPr>
      </p:pic>
      <p:pic>
        <p:nvPicPr>
          <p:cNvPr id="47" name="7" descr="7">
            <a:extLst>
              <a:ext uri="{FF2B5EF4-FFF2-40B4-BE49-F238E27FC236}">
                <a16:creationId xmlns:a16="http://schemas.microsoft.com/office/drawing/2014/main" id="{06ACBD5D-D2D1-B841-8477-B7217514041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4235563" y="29875183"/>
            <a:ext cx="621227" cy="621227"/>
          </a:xfrm>
          <a:prstGeom prst="rect">
            <a:avLst/>
          </a:prstGeom>
        </p:spPr>
      </p:pic>
      <p:pic>
        <p:nvPicPr>
          <p:cNvPr id="48" name="8" descr="8">
            <a:extLst>
              <a:ext uri="{FF2B5EF4-FFF2-40B4-BE49-F238E27FC236}">
                <a16:creationId xmlns:a16="http://schemas.microsoft.com/office/drawing/2014/main" id="{5B944349-B9BC-CC4D-90AE-12113D5B7658}"/>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4235563" y="30832694"/>
            <a:ext cx="621227" cy="621227"/>
          </a:xfrm>
          <a:prstGeom prst="rect">
            <a:avLst/>
          </a:prstGeom>
        </p:spPr>
      </p:pic>
      <p:pic>
        <p:nvPicPr>
          <p:cNvPr id="49" name="9" descr="9">
            <a:extLst>
              <a:ext uri="{FF2B5EF4-FFF2-40B4-BE49-F238E27FC236}">
                <a16:creationId xmlns:a16="http://schemas.microsoft.com/office/drawing/2014/main" id="{0A1C25D6-7FB6-D546-83D8-B37D68D606A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4235563" y="31790204"/>
            <a:ext cx="621227" cy="621227"/>
          </a:xfrm>
          <a:prstGeom prst="rect">
            <a:avLst/>
          </a:prstGeom>
        </p:spPr>
      </p:pic>
      <p:pic>
        <p:nvPicPr>
          <p:cNvPr id="50" name="0" descr="0">
            <a:extLst>
              <a:ext uri="{FF2B5EF4-FFF2-40B4-BE49-F238E27FC236}">
                <a16:creationId xmlns:a16="http://schemas.microsoft.com/office/drawing/2014/main" id="{CFF51D09-E4C3-334E-AFD9-D2302A942821}"/>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4235563" y="32747717"/>
            <a:ext cx="621227" cy="621227"/>
          </a:xfrm>
          <a:prstGeom prst="rect">
            <a:avLst/>
          </a:prstGeom>
        </p:spPr>
      </p:pic>
      <p:cxnSp>
        <p:nvCxnSpPr>
          <p:cNvPr id="51" name="Vertical Section Divider" descr="Vertical Divider">
            <a:extLst>
              <a:ext uri="{FF2B5EF4-FFF2-40B4-BE49-F238E27FC236}">
                <a16:creationId xmlns:a16="http://schemas.microsoft.com/office/drawing/2014/main" id="{ACC55ED9-B504-6E48-A97A-F1C140498148}"/>
              </a:ext>
            </a:extLst>
          </p:cNvPr>
          <p:cNvCxnSpPr>
            <a:cxnSpLocks/>
          </p:cNvCxnSpPr>
          <p:nvPr/>
        </p:nvCxnSpPr>
        <p:spPr bwMode="auto">
          <a:xfrm>
            <a:off x="25674411" y="29776270"/>
            <a:ext cx="0" cy="6028098"/>
          </a:xfrm>
          <a:prstGeom prst="line">
            <a:avLst/>
          </a:prstGeom>
          <a:noFill/>
          <a:ln w="25400" cap="flat" cmpd="sng" algn="ctr">
            <a:solidFill>
              <a:schemeClr val="tx1"/>
            </a:solidFill>
            <a:prstDash val="dash"/>
            <a:round/>
            <a:headEnd type="none" w="med" len="med"/>
            <a:tailEnd type="none" w="med" len="med"/>
          </a:ln>
          <a:effectLst/>
        </p:spPr>
      </p:cxnSp>
      <p:pic>
        <p:nvPicPr>
          <p:cNvPr id="52" name="A" descr="A">
            <a:extLst>
              <a:ext uri="{FF2B5EF4-FFF2-40B4-BE49-F238E27FC236}">
                <a16:creationId xmlns:a16="http://schemas.microsoft.com/office/drawing/2014/main" id="{B7215F53-1137-0442-B232-4465E02B75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30799" y="29852741"/>
            <a:ext cx="621227" cy="621227"/>
          </a:xfrm>
          <a:prstGeom prst="rect">
            <a:avLst/>
          </a:prstGeom>
        </p:spPr>
      </p:pic>
      <p:pic>
        <p:nvPicPr>
          <p:cNvPr id="53" name="B" descr="B">
            <a:extLst>
              <a:ext uri="{FF2B5EF4-FFF2-40B4-BE49-F238E27FC236}">
                <a16:creationId xmlns:a16="http://schemas.microsoft.com/office/drawing/2014/main" id="{008FACC8-AC0A-E84F-8BE1-EBE128C67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30799" y="30802130"/>
            <a:ext cx="621227" cy="621227"/>
          </a:xfrm>
          <a:prstGeom prst="rect">
            <a:avLst/>
          </a:prstGeom>
        </p:spPr>
      </p:pic>
      <p:pic>
        <p:nvPicPr>
          <p:cNvPr id="54" name="C" descr="C">
            <a:extLst>
              <a:ext uri="{FF2B5EF4-FFF2-40B4-BE49-F238E27FC236}">
                <a16:creationId xmlns:a16="http://schemas.microsoft.com/office/drawing/2014/main" id="{940789FB-A0C3-6C46-BBDB-BAAFEF35FF6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430799" y="31703720"/>
            <a:ext cx="621227" cy="621227"/>
          </a:xfrm>
          <a:prstGeom prst="rect">
            <a:avLst/>
          </a:prstGeom>
        </p:spPr>
      </p:pic>
      <p:pic>
        <p:nvPicPr>
          <p:cNvPr id="55" name="D" descr="D">
            <a:extLst>
              <a:ext uri="{FF2B5EF4-FFF2-40B4-BE49-F238E27FC236}">
                <a16:creationId xmlns:a16="http://schemas.microsoft.com/office/drawing/2014/main" id="{800F24A0-763B-A441-825A-9BD4330E3C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30799" y="32672385"/>
            <a:ext cx="621227" cy="621227"/>
          </a:xfrm>
          <a:prstGeom prst="rect">
            <a:avLst/>
          </a:prstGeom>
        </p:spPr>
      </p:pic>
      <p:pic>
        <p:nvPicPr>
          <p:cNvPr id="56" name="E" descr="E">
            <a:extLst>
              <a:ext uri="{FF2B5EF4-FFF2-40B4-BE49-F238E27FC236}">
                <a16:creationId xmlns:a16="http://schemas.microsoft.com/office/drawing/2014/main" id="{49600C32-12D7-2A4F-85DA-8AE26CB0CD7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430799" y="33693878"/>
            <a:ext cx="621227" cy="621227"/>
          </a:xfrm>
          <a:prstGeom prst="rect">
            <a:avLst/>
          </a:prstGeom>
        </p:spPr>
      </p:pic>
      <p:pic>
        <p:nvPicPr>
          <p:cNvPr id="57" name="F" descr="F">
            <a:extLst>
              <a:ext uri="{FF2B5EF4-FFF2-40B4-BE49-F238E27FC236}">
                <a16:creationId xmlns:a16="http://schemas.microsoft.com/office/drawing/2014/main" id="{3DE2E4FF-208B-CC42-A078-469CE9C5DC9B}"/>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6430799" y="34648598"/>
            <a:ext cx="621227" cy="621227"/>
          </a:xfrm>
          <a:prstGeom prst="rect">
            <a:avLst/>
          </a:prstGeom>
        </p:spPr>
      </p:pic>
      <p:pic>
        <p:nvPicPr>
          <p:cNvPr id="58" name="G" descr="G">
            <a:extLst>
              <a:ext uri="{FF2B5EF4-FFF2-40B4-BE49-F238E27FC236}">
                <a16:creationId xmlns:a16="http://schemas.microsoft.com/office/drawing/2014/main" id="{E6472436-BE1B-BD4A-AB68-5A389718FFB4}"/>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7383217" y="29852741"/>
            <a:ext cx="621227" cy="621227"/>
          </a:xfrm>
          <a:prstGeom prst="rect">
            <a:avLst/>
          </a:prstGeom>
        </p:spPr>
      </p:pic>
      <p:pic>
        <p:nvPicPr>
          <p:cNvPr id="59" name="H" descr="H">
            <a:extLst>
              <a:ext uri="{FF2B5EF4-FFF2-40B4-BE49-F238E27FC236}">
                <a16:creationId xmlns:a16="http://schemas.microsoft.com/office/drawing/2014/main" id="{D4A802EF-D6DE-D24D-85A6-3D4FF3191D85}"/>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27383217" y="30802130"/>
            <a:ext cx="621227" cy="621227"/>
          </a:xfrm>
          <a:prstGeom prst="rect">
            <a:avLst/>
          </a:prstGeom>
        </p:spPr>
      </p:pic>
      <p:pic>
        <p:nvPicPr>
          <p:cNvPr id="60" name="I" descr="I">
            <a:extLst>
              <a:ext uri="{FF2B5EF4-FFF2-40B4-BE49-F238E27FC236}">
                <a16:creationId xmlns:a16="http://schemas.microsoft.com/office/drawing/2014/main" id="{B725C6FC-AAFA-854D-8391-3724BABDF6E7}"/>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7396378" y="31703720"/>
            <a:ext cx="621227" cy="621227"/>
          </a:xfrm>
          <a:prstGeom prst="rect">
            <a:avLst/>
          </a:prstGeom>
        </p:spPr>
      </p:pic>
      <p:pic>
        <p:nvPicPr>
          <p:cNvPr id="61" name="J" descr="J">
            <a:extLst>
              <a:ext uri="{FF2B5EF4-FFF2-40B4-BE49-F238E27FC236}">
                <a16:creationId xmlns:a16="http://schemas.microsoft.com/office/drawing/2014/main" id="{BE308404-CF54-1342-AAA5-22F92E9A985D}"/>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7396378" y="32672385"/>
            <a:ext cx="621227" cy="621227"/>
          </a:xfrm>
          <a:prstGeom prst="rect">
            <a:avLst/>
          </a:prstGeom>
        </p:spPr>
      </p:pic>
      <p:pic>
        <p:nvPicPr>
          <p:cNvPr id="62" name="K" descr="K">
            <a:extLst>
              <a:ext uri="{FF2B5EF4-FFF2-40B4-BE49-F238E27FC236}">
                <a16:creationId xmlns:a16="http://schemas.microsoft.com/office/drawing/2014/main" id="{E1A0D861-A1E8-3C4B-85C1-AC14C74DA4D6}"/>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7396378" y="33693878"/>
            <a:ext cx="621227" cy="621227"/>
          </a:xfrm>
          <a:prstGeom prst="rect">
            <a:avLst/>
          </a:prstGeom>
        </p:spPr>
      </p:pic>
      <p:pic>
        <p:nvPicPr>
          <p:cNvPr id="63" name="L" descr="L">
            <a:extLst>
              <a:ext uri="{FF2B5EF4-FFF2-40B4-BE49-F238E27FC236}">
                <a16:creationId xmlns:a16="http://schemas.microsoft.com/office/drawing/2014/main" id="{AA17BBE8-F7B7-1C4C-90A9-B4978AE905AA}"/>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7396378" y="34648598"/>
            <a:ext cx="621227" cy="621227"/>
          </a:xfrm>
          <a:prstGeom prst="rect">
            <a:avLst/>
          </a:prstGeom>
        </p:spPr>
      </p:pic>
      <p:pic>
        <p:nvPicPr>
          <p:cNvPr id="64" name="M" descr="M">
            <a:extLst>
              <a:ext uri="{FF2B5EF4-FFF2-40B4-BE49-F238E27FC236}">
                <a16:creationId xmlns:a16="http://schemas.microsoft.com/office/drawing/2014/main" id="{023D2BC2-5460-7B43-B0FB-E1957793136D}"/>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8335635" y="29852741"/>
            <a:ext cx="621227" cy="621227"/>
          </a:xfrm>
          <a:prstGeom prst="rect">
            <a:avLst/>
          </a:prstGeom>
        </p:spPr>
      </p:pic>
      <p:pic>
        <p:nvPicPr>
          <p:cNvPr id="65" name="N" descr="N">
            <a:extLst>
              <a:ext uri="{FF2B5EF4-FFF2-40B4-BE49-F238E27FC236}">
                <a16:creationId xmlns:a16="http://schemas.microsoft.com/office/drawing/2014/main" id="{EEE5E64E-4DB7-7D40-87EB-9F3E5A64752A}"/>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8335635" y="30802130"/>
            <a:ext cx="621227" cy="621227"/>
          </a:xfrm>
          <a:prstGeom prst="rect">
            <a:avLst/>
          </a:prstGeom>
        </p:spPr>
      </p:pic>
      <p:pic>
        <p:nvPicPr>
          <p:cNvPr id="66" name="O" descr="O">
            <a:extLst>
              <a:ext uri="{FF2B5EF4-FFF2-40B4-BE49-F238E27FC236}">
                <a16:creationId xmlns:a16="http://schemas.microsoft.com/office/drawing/2014/main" id="{0D1732E9-51C7-0A40-9B17-F669545E1843}"/>
              </a:ext>
            </a:extLst>
          </p:cNvPr>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8361957" y="31703720"/>
            <a:ext cx="621227" cy="621227"/>
          </a:xfrm>
          <a:prstGeom prst="rect">
            <a:avLst/>
          </a:prstGeom>
        </p:spPr>
      </p:pic>
      <p:pic>
        <p:nvPicPr>
          <p:cNvPr id="67" name="P" descr="P">
            <a:extLst>
              <a:ext uri="{FF2B5EF4-FFF2-40B4-BE49-F238E27FC236}">
                <a16:creationId xmlns:a16="http://schemas.microsoft.com/office/drawing/2014/main" id="{EE5EB3C3-5659-F74E-8D1E-9CC4A294C738}"/>
              </a:ext>
            </a:extLst>
          </p:cNvPr>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28361957" y="32672385"/>
            <a:ext cx="621227" cy="621227"/>
          </a:xfrm>
          <a:prstGeom prst="rect">
            <a:avLst/>
          </a:prstGeom>
        </p:spPr>
      </p:pic>
      <p:pic>
        <p:nvPicPr>
          <p:cNvPr id="68" name="Q" descr="Q">
            <a:extLst>
              <a:ext uri="{FF2B5EF4-FFF2-40B4-BE49-F238E27FC236}">
                <a16:creationId xmlns:a16="http://schemas.microsoft.com/office/drawing/2014/main" id="{D440FB61-755D-A045-AD61-C9301AECEC66}"/>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8361957" y="33693878"/>
            <a:ext cx="621227" cy="621227"/>
          </a:xfrm>
          <a:prstGeom prst="rect">
            <a:avLst/>
          </a:prstGeom>
        </p:spPr>
      </p:pic>
      <p:pic>
        <p:nvPicPr>
          <p:cNvPr id="69" name="R" descr="R">
            <a:extLst>
              <a:ext uri="{FF2B5EF4-FFF2-40B4-BE49-F238E27FC236}">
                <a16:creationId xmlns:a16="http://schemas.microsoft.com/office/drawing/2014/main" id="{C78F0AA6-61A2-1643-90BB-1371C86D670E}"/>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8361957" y="34648598"/>
            <a:ext cx="621227" cy="621227"/>
          </a:xfrm>
          <a:prstGeom prst="rect">
            <a:avLst/>
          </a:prstGeom>
        </p:spPr>
      </p:pic>
      <p:pic>
        <p:nvPicPr>
          <p:cNvPr id="70" name="S" descr="S">
            <a:extLst>
              <a:ext uri="{FF2B5EF4-FFF2-40B4-BE49-F238E27FC236}">
                <a16:creationId xmlns:a16="http://schemas.microsoft.com/office/drawing/2014/main" id="{431467B0-475C-574B-BB7B-6B1F9B7E2E8E}"/>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9288053" y="29852741"/>
            <a:ext cx="621227" cy="621227"/>
          </a:xfrm>
          <a:prstGeom prst="rect">
            <a:avLst/>
          </a:prstGeom>
        </p:spPr>
      </p:pic>
      <p:pic>
        <p:nvPicPr>
          <p:cNvPr id="71" name="T" descr="T">
            <a:extLst>
              <a:ext uri="{FF2B5EF4-FFF2-40B4-BE49-F238E27FC236}">
                <a16:creationId xmlns:a16="http://schemas.microsoft.com/office/drawing/2014/main" id="{9038C53C-DD69-B740-913A-E17646D5F8B6}"/>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9288053" y="30802130"/>
            <a:ext cx="621227" cy="621227"/>
          </a:xfrm>
          <a:prstGeom prst="rect">
            <a:avLst/>
          </a:prstGeom>
        </p:spPr>
      </p:pic>
      <p:pic>
        <p:nvPicPr>
          <p:cNvPr id="72" name="U" descr="U">
            <a:extLst>
              <a:ext uri="{FF2B5EF4-FFF2-40B4-BE49-F238E27FC236}">
                <a16:creationId xmlns:a16="http://schemas.microsoft.com/office/drawing/2014/main" id="{21ABA9F2-0785-9147-AEB5-4D2960609ACF}"/>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29327535" y="31703720"/>
            <a:ext cx="621227" cy="621227"/>
          </a:xfrm>
          <a:prstGeom prst="rect">
            <a:avLst/>
          </a:prstGeom>
        </p:spPr>
      </p:pic>
      <p:pic>
        <p:nvPicPr>
          <p:cNvPr id="73" name="V" descr="V">
            <a:extLst>
              <a:ext uri="{FF2B5EF4-FFF2-40B4-BE49-F238E27FC236}">
                <a16:creationId xmlns:a16="http://schemas.microsoft.com/office/drawing/2014/main" id="{058CDD8B-356B-A441-BFEC-1B51FBB93143}"/>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9327535" y="32672385"/>
            <a:ext cx="621227" cy="621227"/>
          </a:xfrm>
          <a:prstGeom prst="rect">
            <a:avLst/>
          </a:prstGeom>
        </p:spPr>
      </p:pic>
      <p:pic>
        <p:nvPicPr>
          <p:cNvPr id="74" name="W" descr="W">
            <a:extLst>
              <a:ext uri="{FF2B5EF4-FFF2-40B4-BE49-F238E27FC236}">
                <a16:creationId xmlns:a16="http://schemas.microsoft.com/office/drawing/2014/main" id="{BF19FB0B-CAB5-8C45-AB54-FEBD991413E1}"/>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9327535" y="33693878"/>
            <a:ext cx="621227" cy="621227"/>
          </a:xfrm>
          <a:prstGeom prst="rect">
            <a:avLst/>
          </a:prstGeom>
        </p:spPr>
      </p:pic>
      <p:pic>
        <p:nvPicPr>
          <p:cNvPr id="75" name="X" descr="X">
            <a:extLst>
              <a:ext uri="{FF2B5EF4-FFF2-40B4-BE49-F238E27FC236}">
                <a16:creationId xmlns:a16="http://schemas.microsoft.com/office/drawing/2014/main" id="{C4C727BF-F684-C741-98D4-ADC18333F892}"/>
              </a:ext>
            </a:extLst>
          </p:cNvPr>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9327535" y="34648598"/>
            <a:ext cx="621227" cy="621227"/>
          </a:xfrm>
          <a:prstGeom prst="rect">
            <a:avLst/>
          </a:prstGeom>
        </p:spPr>
      </p:pic>
      <p:pic>
        <p:nvPicPr>
          <p:cNvPr id="76" name="Y" descr="Y">
            <a:extLst>
              <a:ext uri="{FF2B5EF4-FFF2-40B4-BE49-F238E27FC236}">
                <a16:creationId xmlns:a16="http://schemas.microsoft.com/office/drawing/2014/main" id="{4DE40CC2-67CD-2B40-85DB-0A29DFC6EA4D}"/>
              </a:ext>
            </a:extLst>
          </p:cNvPr>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30240470" y="29852741"/>
            <a:ext cx="621227" cy="621227"/>
          </a:xfrm>
          <a:prstGeom prst="rect">
            <a:avLst/>
          </a:prstGeom>
        </p:spPr>
      </p:pic>
      <p:pic>
        <p:nvPicPr>
          <p:cNvPr id="77" name="Z" descr="Z">
            <a:extLst>
              <a:ext uri="{FF2B5EF4-FFF2-40B4-BE49-F238E27FC236}">
                <a16:creationId xmlns:a16="http://schemas.microsoft.com/office/drawing/2014/main" id="{5E140F2E-551B-494E-B50E-8657947D8BB8}"/>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0240470" y="30802130"/>
            <a:ext cx="621227" cy="621227"/>
          </a:xfrm>
          <a:prstGeom prst="rect">
            <a:avLst/>
          </a:prstGeom>
        </p:spPr>
      </p:pic>
      <p:cxnSp>
        <p:nvCxnSpPr>
          <p:cNvPr id="78" name="Horizontal Section Divider" descr="Horizontal Divider">
            <a:extLst>
              <a:ext uri="{FF2B5EF4-FFF2-40B4-BE49-F238E27FC236}">
                <a16:creationId xmlns:a16="http://schemas.microsoft.com/office/drawing/2014/main" id="{38D91B9C-21D9-FE49-A0AE-4490F716906C}"/>
              </a:ext>
            </a:extLst>
          </p:cNvPr>
          <p:cNvCxnSpPr>
            <a:cxnSpLocks/>
          </p:cNvCxnSpPr>
          <p:nvPr/>
        </p:nvCxnSpPr>
        <p:spPr bwMode="auto">
          <a:xfrm>
            <a:off x="22440899" y="3621685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79" name="References Textbox">
            <a:extLst>
              <a:ext uri="{FF2B5EF4-FFF2-40B4-BE49-F238E27FC236}">
                <a16:creationId xmlns:a16="http://schemas.microsoft.com/office/drawing/2014/main" id="{27A69946-CEA4-AE4D-A818-BC08D3CC14B2}"/>
              </a:ext>
            </a:extLst>
          </p:cNvPr>
          <p:cNvSpPr txBox="1"/>
          <p:nvPr/>
        </p:nvSpPr>
        <p:spPr>
          <a:xfrm>
            <a:off x="22707600" y="36816517"/>
            <a:ext cx="8724900" cy="3842847"/>
          </a:xfrm>
          <a:prstGeom prst="rect">
            <a:avLst/>
          </a:prstGeom>
          <a:noFill/>
          <a:effectLst/>
        </p:spPr>
        <p:txBody>
          <a:bodyPr wrap="square">
            <a:spAutoFit/>
          </a:bodyPr>
          <a:lstStyle/>
          <a:p>
            <a:pPr>
              <a:lnSpc>
                <a:spcPts val="3336"/>
              </a:lnSpc>
              <a:spcAft>
                <a:spcPts val="1054"/>
              </a:spcAft>
              <a:buClr>
                <a:schemeClr val="tx2"/>
              </a:buClr>
              <a:defRPr/>
            </a:pPr>
            <a:r>
              <a:rPr lang="en-US" sz="4400" b="1" dirty="0">
                <a:solidFill>
                  <a:srgbClr val="005BBB"/>
                </a:solidFill>
                <a:latin typeface="+mj-lt"/>
              </a:rPr>
              <a:t>References</a:t>
            </a:r>
            <a:endParaRPr lang="en-US" sz="4400" dirty="0">
              <a:latin typeface="Arial" charset="0"/>
              <a:ea typeface="Arial" charset="0"/>
              <a:cs typeface="Arial" charset="0"/>
            </a:endParaRPr>
          </a:p>
          <a:p>
            <a:pPr>
              <a:lnSpc>
                <a:spcPts val="3600"/>
              </a:lnSpc>
              <a:buClr>
                <a:schemeClr val="tx2"/>
              </a:buClr>
              <a:buFont typeface="+mj-lt"/>
              <a:buAutoNum type="arabicPeriod"/>
              <a:defRPr/>
            </a:pPr>
            <a:r>
              <a:rPr lang="en-US" sz="2400" dirty="0">
                <a:latin typeface="Arial" charset="0"/>
                <a:ea typeface="Arial" charset="0"/>
                <a:cs typeface="Arial" charset="0"/>
              </a:rPr>
              <a:t>  Phasellus nec lectus bibendum, posuere nibh id,</a:t>
            </a:r>
          </a:p>
          <a:p>
            <a:pPr>
              <a:lnSpc>
                <a:spcPts val="36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6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600"/>
              </a:lnSpc>
              <a:buClr>
                <a:schemeClr val="tx2"/>
              </a:buClr>
              <a:buFont typeface="+mj-lt"/>
              <a:buAutoNum type="arabicPeriod"/>
              <a:defRPr/>
            </a:pPr>
            <a:r>
              <a:rPr lang="en-US" sz="2400" dirty="0">
                <a:latin typeface="Arial" charset="0"/>
                <a:ea typeface="Arial" charset="0"/>
                <a:cs typeface="Arial" charset="0"/>
              </a:rPr>
              <a:t>  Aenean et est sem. Phasellus nec lectus bibendum,</a:t>
            </a:r>
          </a:p>
          <a:p>
            <a:pPr>
              <a:lnSpc>
                <a:spcPts val="3600"/>
              </a:lnSpc>
              <a:buClr>
                <a:schemeClr val="tx2"/>
              </a:buClr>
              <a:buFont typeface="+mj-lt"/>
              <a:buAutoNum type="arabicPeriod"/>
              <a:defRPr/>
            </a:pPr>
            <a:r>
              <a:rPr lang="en-US" sz="2400" dirty="0">
                <a:latin typeface="Arial" charset="0"/>
                <a:ea typeface="Arial" charset="0"/>
                <a:cs typeface="Arial" charset="0"/>
              </a:rPr>
              <a:t>  Lacinia magna. Mauris orci mi, varius diam id, egestas</a:t>
            </a:r>
          </a:p>
          <a:p>
            <a:pPr>
              <a:lnSpc>
                <a:spcPts val="36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6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sp>
        <p:nvSpPr>
          <p:cNvPr id="84" name="Contact Information Textbox">
            <a:extLst>
              <a:ext uri="{FF2B5EF4-FFF2-40B4-BE49-F238E27FC236}">
                <a16:creationId xmlns:a16="http://schemas.microsoft.com/office/drawing/2014/main" id="{C964B16F-1DB0-5F41-879F-048893900458}"/>
              </a:ext>
            </a:extLst>
          </p:cNvPr>
          <p:cNvSpPr/>
          <p:nvPr/>
        </p:nvSpPr>
        <p:spPr>
          <a:xfrm>
            <a:off x="22080070" y="42129396"/>
            <a:ext cx="9847729" cy="912844"/>
          </a:xfrm>
          <a:prstGeom prst="rect">
            <a:avLst/>
          </a:prstGeom>
        </p:spPr>
        <p:txBody>
          <a:bodyPr wrap="square">
            <a:noAutofit/>
          </a:bodyPr>
          <a:lstStyle/>
          <a:p>
            <a:pPr>
              <a:spcAft>
                <a:spcPts val="400"/>
              </a:spcAft>
              <a:defRPr/>
            </a:pPr>
            <a:r>
              <a:rPr lang="en-US" altLang="en-US" sz="2400" dirty="0" err="1">
                <a:solidFill>
                  <a:schemeClr val="bg1"/>
                </a:solidFill>
                <a:ea typeface="Arial" charset="0"/>
              </a:rPr>
              <a:t>Departamento</a:t>
            </a:r>
            <a:r>
              <a:rPr lang="en-US" altLang="en-US" sz="2400" dirty="0">
                <a:solidFill>
                  <a:schemeClr val="bg1"/>
                </a:solidFill>
                <a:ea typeface="Arial" charset="0"/>
              </a:rPr>
              <a:t> de </a:t>
            </a:r>
            <a:r>
              <a:rPr lang="en-US" altLang="en-US" sz="2400" dirty="0" err="1">
                <a:solidFill>
                  <a:schemeClr val="bg1"/>
                </a:solidFill>
                <a:ea typeface="Arial" charset="0"/>
              </a:rPr>
              <a:t>Química</a:t>
            </a:r>
            <a:r>
              <a:rPr lang="en-US" altLang="en-US" sz="2400" dirty="0">
                <a:solidFill>
                  <a:schemeClr val="bg1"/>
                </a:solidFill>
                <a:ea typeface="Arial" charset="0"/>
              </a:rPr>
              <a:t>,  </a:t>
            </a:r>
            <a:r>
              <a:rPr lang="en-US" altLang="en-US" sz="2400" dirty="0" err="1">
                <a:solidFill>
                  <a:schemeClr val="bg1"/>
                </a:solidFill>
                <a:ea typeface="Arial" charset="0"/>
              </a:rPr>
              <a:t>Facultad</a:t>
            </a:r>
            <a:r>
              <a:rPr lang="en-US" altLang="en-US" sz="2400" dirty="0">
                <a:solidFill>
                  <a:schemeClr val="bg1"/>
                </a:solidFill>
                <a:ea typeface="Arial" charset="0"/>
              </a:rPr>
              <a:t> de </a:t>
            </a:r>
            <a:r>
              <a:rPr lang="en-US" altLang="en-US" sz="2400" dirty="0" err="1">
                <a:solidFill>
                  <a:schemeClr val="bg1"/>
                </a:solidFill>
                <a:ea typeface="Arial" charset="0"/>
              </a:rPr>
              <a:t>Ciencias</a:t>
            </a:r>
            <a:r>
              <a:rPr lang="en-US" altLang="en-US" sz="2400" dirty="0">
                <a:solidFill>
                  <a:schemeClr val="bg1"/>
                </a:solidFill>
                <a:ea typeface="Arial" charset="0"/>
              </a:rPr>
              <a:t>, Universidad de Chile</a:t>
            </a:r>
          </a:p>
          <a:p>
            <a:pPr>
              <a:spcAft>
                <a:spcPts val="40"/>
              </a:spcAft>
              <a:defRPr/>
            </a:pPr>
            <a:r>
              <a:rPr lang="en-US" sz="2400" b="1" dirty="0" err="1">
                <a:solidFill>
                  <a:schemeClr val="bg1"/>
                </a:solidFill>
              </a:rPr>
              <a:t>quimica.ciencias.uchile.cl</a:t>
            </a:r>
            <a:endParaRPr lang="en-US" sz="2400" b="1" dirty="0">
              <a:solidFill>
                <a:schemeClr val="bg1"/>
              </a:solidFill>
            </a:endParaRPr>
          </a:p>
          <a:p>
            <a:pPr>
              <a:spcAft>
                <a:spcPts val="40"/>
              </a:spcAft>
              <a:defRPr/>
            </a:pPr>
            <a:endParaRPr lang="en-US" altLang="en-US" sz="1400" dirty="0">
              <a:solidFill>
                <a:schemeClr val="bg1"/>
              </a:solidFill>
              <a:ea typeface="Arial" charset="0"/>
            </a:endParaRPr>
          </a:p>
        </p:txBody>
      </p:sp>
    </p:spTree>
    <p:extLst>
      <p:ext uri="{BB962C8B-B14F-4D97-AF65-F5344CB8AC3E}">
        <p14:creationId xmlns:p14="http://schemas.microsoft.com/office/powerpoint/2010/main" val="286018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oster Title">
            <a:extLst>
              <a:ext uri="{FF2B5EF4-FFF2-40B4-BE49-F238E27FC236}">
                <a16:creationId xmlns:a16="http://schemas.microsoft.com/office/drawing/2014/main" id="{122F9996-072B-864B-B6D4-4A5589C42C97}"/>
              </a:ext>
            </a:extLst>
          </p:cNvPr>
          <p:cNvSpPr>
            <a:spLocks noChangeArrowheads="1"/>
          </p:cNvSpPr>
          <p:nvPr/>
        </p:nvSpPr>
        <p:spPr bwMode="auto">
          <a:xfrm>
            <a:off x="946150" y="1550522"/>
            <a:ext cx="21133921" cy="3031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spcBef>
                <a:spcPts val="0"/>
              </a:spcBef>
              <a:spcAft>
                <a:spcPts val="0"/>
              </a:spcAft>
              <a:defRPr/>
            </a:pPr>
            <a:r>
              <a:rPr lang="en-US" altLang="en-US" sz="7700" dirty="0">
                <a:solidFill>
                  <a:srgbClr val="FFFFFF"/>
                </a:solidFill>
                <a:latin typeface="+mn-lt"/>
                <a:ea typeface="Arial" charset="0"/>
              </a:rPr>
              <a:t>ACADEMIC RESEARCH POSTER TEMPLATE</a:t>
            </a:r>
          </a:p>
          <a:p>
            <a:pPr>
              <a:spcBef>
                <a:spcPts val="600"/>
              </a:spcBef>
              <a:spcAft>
                <a:spcPts val="1800"/>
              </a:spcAft>
              <a:defRPr/>
            </a:pPr>
            <a:r>
              <a:rPr lang="en-US" altLang="en-US" sz="4400" dirty="0">
                <a:solidFill>
                  <a:srgbClr val="FFFFFF"/>
                </a:solidFill>
                <a:ea typeface="Arial" charset="0"/>
              </a:rPr>
              <a:t>Subtitle for Academic Research Poster (91x122 cm)</a:t>
            </a:r>
          </a:p>
          <a:p>
            <a:pPr>
              <a:spcBef>
                <a:spcPts val="1800"/>
              </a:spcBef>
              <a:defRPr/>
            </a:pPr>
            <a:r>
              <a:rPr lang="en-US" altLang="en-US" sz="3200" dirty="0">
                <a:solidFill>
                  <a:srgbClr val="FFFFFF"/>
                </a:solidFill>
                <a:latin typeface="+mn-lt"/>
                <a:ea typeface="Arial" charset="0"/>
              </a:rPr>
              <a:t>Your names and the names of the people who contributed to this presentation</a:t>
            </a:r>
          </a:p>
        </p:txBody>
      </p:sp>
      <p:sp>
        <p:nvSpPr>
          <p:cNvPr id="11" name="Introduction Textbox">
            <a:extLst>
              <a:ext uri="{FF2B5EF4-FFF2-40B4-BE49-F238E27FC236}">
                <a16:creationId xmlns:a16="http://schemas.microsoft.com/office/drawing/2014/main" id="{6CC485F0-7442-924B-A2B4-16DCD837442F}"/>
              </a:ext>
            </a:extLst>
          </p:cNvPr>
          <p:cNvSpPr txBox="1">
            <a:spLocks noChangeArrowheads="1"/>
          </p:cNvSpPr>
          <p:nvPr/>
        </p:nvSpPr>
        <p:spPr bwMode="auto">
          <a:xfrm>
            <a:off x="1472452" y="6566483"/>
            <a:ext cx="9231406" cy="4833246"/>
          </a:xfrm>
          <a:prstGeom prst="rect">
            <a:avLst/>
          </a:prstGeom>
          <a:no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039"/>
              </a:lnSpc>
              <a:spcAft>
                <a:spcPts val="1054"/>
              </a:spcAft>
            </a:pPr>
            <a:r>
              <a:rPr lang="en-US" sz="4400" b="1" dirty="0">
                <a:solidFill>
                  <a:srgbClr val="005BBB"/>
                </a:solidFill>
                <a:latin typeface="+mj-lt"/>
              </a:rPr>
              <a:t>Introduction</a:t>
            </a:r>
          </a:p>
          <a:p>
            <a:pPr>
              <a:lnSpc>
                <a:spcPts val="5400"/>
              </a:lnSpc>
            </a:pPr>
            <a:r>
              <a:rPr lang="en-US" altLang="en-US" sz="3600" dirty="0">
                <a:latin typeface="Arial" charset="0"/>
                <a:ea typeface="Arial" charset="0"/>
              </a:rPr>
              <a:t>Mauris orci mi, varius id diam id, egestas auctor enim. Praesent ut massa nibh. Duis in et purus neque, facilisis cursus unus di ultrices vel, ullamcorper ac et augue. Donec semper lorem vitae urna pulvinar, et in congue massa.</a:t>
            </a:r>
          </a:p>
        </p:txBody>
      </p:sp>
      <p:cxnSp>
        <p:nvCxnSpPr>
          <p:cNvPr id="12" name="Horizontal Section Divider" descr="Horizontal Divider">
            <a:extLst>
              <a:ext uri="{FF2B5EF4-FFF2-40B4-BE49-F238E27FC236}">
                <a16:creationId xmlns:a16="http://schemas.microsoft.com/office/drawing/2014/main" id="{FA9CD980-CAA8-B247-B623-40A39BE5BEF8}"/>
              </a:ext>
            </a:extLst>
          </p:cNvPr>
          <p:cNvCxnSpPr>
            <a:cxnSpLocks/>
          </p:cNvCxnSpPr>
          <p:nvPr/>
        </p:nvCxnSpPr>
        <p:spPr bwMode="auto">
          <a:xfrm>
            <a:off x="1267272" y="1197696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13" name="Methods Textbox">
            <a:extLst>
              <a:ext uri="{FF2B5EF4-FFF2-40B4-BE49-F238E27FC236}">
                <a16:creationId xmlns:a16="http://schemas.microsoft.com/office/drawing/2014/main" id="{5FBBC0B6-D787-D945-A995-B5D5A9D0A98B}"/>
              </a:ext>
            </a:extLst>
          </p:cNvPr>
          <p:cNvSpPr txBox="1"/>
          <p:nvPr/>
        </p:nvSpPr>
        <p:spPr>
          <a:xfrm>
            <a:off x="1472452" y="12679412"/>
            <a:ext cx="8589555" cy="10093404"/>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Methods</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a:t>
            </a:r>
          </a:p>
          <a:p>
            <a:pPr>
              <a:lnSpc>
                <a:spcPts val="4600"/>
              </a:lnSpc>
              <a:spcBef>
                <a:spcPts val="1000"/>
              </a:spcBef>
              <a:spcAft>
                <a:spcPts val="10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600"/>
              </a:lnSpc>
              <a:spcBef>
                <a:spcPts val="1000"/>
              </a:spcBef>
              <a:spcAft>
                <a:spcPts val="1000"/>
              </a:spcAft>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Proin semper ipsum don semper placerat.</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Finibus quam tempor, vitae consectetur.</a:t>
            </a:r>
          </a:p>
          <a:p>
            <a:pPr marL="802852" lvl="1" indent="-401426">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p:txBody>
      </p:sp>
      <p:sp>
        <p:nvSpPr>
          <p:cNvPr id="2" name="Picture Placeholder 1" descr="Image alt tag goes here">
            <a:extLst>
              <a:ext uri="{FF2B5EF4-FFF2-40B4-BE49-F238E27FC236}">
                <a16:creationId xmlns:a16="http://schemas.microsoft.com/office/drawing/2014/main" id="{727EE174-C49A-EC48-B0CC-EB1BDC838FAA}"/>
              </a:ext>
            </a:extLst>
          </p:cNvPr>
          <p:cNvSpPr>
            <a:spLocks noGrp="1"/>
          </p:cNvSpPr>
          <p:nvPr>
            <p:ph type="pic" sz="quarter" idx="16"/>
          </p:nvPr>
        </p:nvSpPr>
        <p:spPr>
          <a:xfrm>
            <a:off x="1302871" y="23397882"/>
            <a:ext cx="8938409" cy="6807200"/>
          </a:xfrm>
        </p:spPr>
      </p:sp>
      <p:sp>
        <p:nvSpPr>
          <p:cNvPr id="14" name="Picture Placeholder 1 Caption">
            <a:extLst>
              <a:ext uri="{FF2B5EF4-FFF2-40B4-BE49-F238E27FC236}">
                <a16:creationId xmlns:a16="http://schemas.microsoft.com/office/drawing/2014/main" id="{94B78A25-8526-6B41-90FA-9E66DC6A5A08}"/>
              </a:ext>
            </a:extLst>
          </p:cNvPr>
          <p:cNvSpPr txBox="1"/>
          <p:nvPr/>
        </p:nvSpPr>
        <p:spPr>
          <a:xfrm>
            <a:off x="1215290" y="30442522"/>
            <a:ext cx="8251439"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Mauris orci mi, varius id diam id, egestas auctor enim. </a:t>
            </a:r>
          </a:p>
        </p:txBody>
      </p:sp>
      <p:cxnSp>
        <p:nvCxnSpPr>
          <p:cNvPr id="159" name="Horizontal Section Divider" descr="Horizontal Divider">
            <a:extLst>
              <a:ext uri="{FF2B5EF4-FFF2-40B4-BE49-F238E27FC236}">
                <a16:creationId xmlns:a16="http://schemas.microsoft.com/office/drawing/2014/main" id="{389BB176-3399-FE49-A4FB-A181BD6533DC}"/>
              </a:ext>
            </a:extLst>
          </p:cNvPr>
          <p:cNvCxnSpPr>
            <a:cxnSpLocks/>
          </p:cNvCxnSpPr>
          <p:nvPr/>
        </p:nvCxnSpPr>
        <p:spPr bwMode="auto">
          <a:xfrm>
            <a:off x="1165672" y="3161863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3" name="Picture Placeholder 2" descr="Image alt tag goes here">
            <a:extLst>
              <a:ext uri="{FF2B5EF4-FFF2-40B4-BE49-F238E27FC236}">
                <a16:creationId xmlns:a16="http://schemas.microsoft.com/office/drawing/2014/main" id="{F46E0D9A-19EE-6A40-810D-B2A3A57AF78D}"/>
              </a:ext>
            </a:extLst>
          </p:cNvPr>
          <p:cNvSpPr>
            <a:spLocks noGrp="1"/>
          </p:cNvSpPr>
          <p:nvPr>
            <p:ph type="pic" sz="quarter" idx="17"/>
          </p:nvPr>
        </p:nvSpPr>
        <p:spPr>
          <a:xfrm>
            <a:off x="1270000" y="32369759"/>
            <a:ext cx="8971280" cy="7352211"/>
          </a:xfrm>
        </p:spPr>
      </p:sp>
      <p:sp>
        <p:nvSpPr>
          <p:cNvPr id="155" name="Picture Placeholder 2 Caption">
            <a:extLst>
              <a:ext uri="{FF2B5EF4-FFF2-40B4-BE49-F238E27FC236}">
                <a16:creationId xmlns:a16="http://schemas.microsoft.com/office/drawing/2014/main" id="{9EE0EAEB-C912-E74D-8D46-589C5DFB9B2E}"/>
              </a:ext>
            </a:extLst>
          </p:cNvPr>
          <p:cNvSpPr txBox="1"/>
          <p:nvPr/>
        </p:nvSpPr>
        <p:spPr>
          <a:xfrm>
            <a:off x="1179432" y="39983315"/>
            <a:ext cx="8771392"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Mauris orci mi, varius id diam id, egestas auctor enim. </a:t>
            </a:r>
          </a:p>
        </p:txBody>
      </p:sp>
      <p:sp>
        <p:nvSpPr>
          <p:cNvPr id="15" name="Data Analysis Textbox">
            <a:extLst>
              <a:ext uri="{FF2B5EF4-FFF2-40B4-BE49-F238E27FC236}">
                <a16:creationId xmlns:a16="http://schemas.microsoft.com/office/drawing/2014/main" id="{D2D38290-E5F3-D246-A2F5-6C432990F86D}"/>
              </a:ext>
            </a:extLst>
          </p:cNvPr>
          <p:cNvSpPr txBox="1"/>
          <p:nvPr/>
        </p:nvSpPr>
        <p:spPr>
          <a:xfrm>
            <a:off x="11772900" y="6566483"/>
            <a:ext cx="9796182" cy="5784532"/>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Data Analysis </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Donec:</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853031" lvl="1" indent="-451605">
              <a:lnSpc>
                <a:spcPts val="4600"/>
              </a:lnSpc>
              <a:spcAft>
                <a:spcPts val="1000"/>
              </a:spcAft>
              <a:buClr>
                <a:schemeClr val="tx2"/>
              </a:buClr>
              <a:buSzPct val="100000"/>
              <a:buFont typeface="+mj-lt"/>
              <a:buAutoNum type="alphaUcPeriod"/>
              <a:defRPr/>
            </a:pPr>
            <a:r>
              <a:rPr lang="en-US" sz="2800" dirty="0">
                <a:latin typeface="Arial" charset="0"/>
                <a:ea typeface="Arial" charset="0"/>
                <a:cs typeface="Arial" charset="0"/>
              </a:rPr>
              <a:t>In elementum orci dignissim. Proin semper.</a:t>
            </a:r>
          </a:p>
        </p:txBody>
      </p:sp>
      <p:pic>
        <p:nvPicPr>
          <p:cNvPr id="16" name="Bullet A" descr="A">
            <a:extLst>
              <a:ext uri="{FF2B5EF4-FFF2-40B4-BE49-F238E27FC236}">
                <a16:creationId xmlns:a16="http://schemas.microsoft.com/office/drawing/2014/main" id="{69551C99-9F47-5346-A3BA-7DE99ECA0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7458" y="12876822"/>
            <a:ext cx="621227" cy="621227"/>
          </a:xfrm>
          <a:prstGeom prst="rect">
            <a:avLst/>
          </a:prstGeom>
        </p:spPr>
      </p:pic>
      <p:graphicFrame>
        <p:nvGraphicFramePr>
          <p:cNvPr id="17" name="Chart A" descr="Chart A">
            <a:extLst>
              <a:ext uri="{FF2B5EF4-FFF2-40B4-BE49-F238E27FC236}">
                <a16:creationId xmlns:a16="http://schemas.microsoft.com/office/drawing/2014/main" id="{057A6000-0AF2-8941-B9EA-B274C2074073}"/>
              </a:ext>
            </a:extLst>
          </p:cNvPr>
          <p:cNvGraphicFramePr>
            <a:graphicFrameLocks/>
          </p:cNvGraphicFramePr>
          <p:nvPr>
            <p:extLst>
              <p:ext uri="{D42A27DB-BD31-4B8C-83A1-F6EECF244321}">
                <p14:modId xmlns:p14="http://schemas.microsoft.com/office/powerpoint/2010/main" val="2971178506"/>
              </p:ext>
            </p:extLst>
          </p:nvPr>
        </p:nvGraphicFramePr>
        <p:xfrm>
          <a:off x="11849100" y="12613340"/>
          <a:ext cx="8572500" cy="6169960"/>
        </p:xfrm>
        <a:graphic>
          <a:graphicData uri="http://schemas.openxmlformats.org/drawingml/2006/chart">
            <c:chart xmlns:c="http://schemas.openxmlformats.org/drawingml/2006/chart" xmlns:r="http://schemas.openxmlformats.org/officeDocument/2006/relationships" r:id="rId3"/>
          </a:graphicData>
        </a:graphic>
      </p:graphicFrame>
      <p:sp>
        <p:nvSpPr>
          <p:cNvPr id="19" name="Note">
            <a:extLst>
              <a:ext uri="{FF2B5EF4-FFF2-40B4-BE49-F238E27FC236}">
                <a16:creationId xmlns:a16="http://schemas.microsoft.com/office/drawing/2014/main" id="{063DF6BA-FD1C-5B4D-9F5B-D1CDB0F77BF6}"/>
              </a:ext>
            </a:extLst>
          </p:cNvPr>
          <p:cNvSpPr txBox="1">
            <a:spLocks noChangeArrowheads="1"/>
          </p:cNvSpPr>
          <p:nvPr/>
        </p:nvSpPr>
        <p:spPr bwMode="auto">
          <a:xfrm>
            <a:off x="18378915" y="14567145"/>
            <a:ext cx="29075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200" b="1" dirty="0">
                <a:solidFill>
                  <a:schemeClr val="tx2"/>
                </a:solidFill>
                <a:latin typeface="Arial" charset="0"/>
                <a:ea typeface="Arial" charset="0"/>
              </a:rPr>
              <a:t>Figure A</a:t>
            </a:r>
            <a:r>
              <a:rPr lang="en-US" sz="2200" b="1" dirty="0">
                <a:solidFill>
                  <a:schemeClr val="tx2"/>
                </a:solidFill>
                <a:latin typeface="Arial" charset="0"/>
                <a:ea typeface="Arial" charset="0"/>
                <a:cs typeface="Arial" charset="0"/>
              </a:rPr>
              <a:t>: </a:t>
            </a:r>
            <a:r>
              <a:rPr lang="en-US" sz="2200" dirty="0">
                <a:solidFill>
                  <a:schemeClr val="tx2"/>
                </a:solidFill>
                <a:latin typeface="Arial" charset="0"/>
                <a:ea typeface="Arial" charset="0"/>
                <a:cs typeface="Arial" charset="0"/>
              </a:rPr>
              <a:t>In et neque dignissim, and in aliquet nisl et umis.</a:t>
            </a:r>
            <a:endParaRPr lang="en-US" altLang="en-US" sz="2200" dirty="0">
              <a:solidFill>
                <a:schemeClr val="tx2"/>
              </a:solidFill>
              <a:latin typeface="Arial" charset="0"/>
              <a:ea typeface="Arial" charset="0"/>
            </a:endParaRPr>
          </a:p>
        </p:txBody>
      </p:sp>
      <p:cxnSp>
        <p:nvCxnSpPr>
          <p:cNvPr id="20" name="Horizontal Section Divider" descr="Horizontal Divider">
            <a:extLst>
              <a:ext uri="{FF2B5EF4-FFF2-40B4-BE49-F238E27FC236}">
                <a16:creationId xmlns:a16="http://schemas.microsoft.com/office/drawing/2014/main" id="{AE917C2D-15AC-F845-B65F-CC75955CE3F5}"/>
              </a:ext>
            </a:extLst>
          </p:cNvPr>
          <p:cNvCxnSpPr>
            <a:cxnSpLocks/>
          </p:cNvCxnSpPr>
          <p:nvPr/>
        </p:nvCxnSpPr>
        <p:spPr bwMode="auto">
          <a:xfrm>
            <a:off x="11934264" y="19091370"/>
            <a:ext cx="9144000" cy="0"/>
          </a:xfrm>
          <a:prstGeom prst="line">
            <a:avLst/>
          </a:prstGeom>
          <a:noFill/>
          <a:ln w="25400" cap="flat" cmpd="sng" algn="ctr">
            <a:solidFill>
              <a:schemeClr val="tx1"/>
            </a:solidFill>
            <a:prstDash val="dash"/>
            <a:round/>
            <a:headEnd type="none" w="med" len="med"/>
            <a:tailEnd type="none" w="med" len="med"/>
          </a:ln>
          <a:effectLst/>
        </p:spPr>
      </p:cxnSp>
      <p:pic>
        <p:nvPicPr>
          <p:cNvPr id="21" name="Bullet B" descr="B">
            <a:extLst>
              <a:ext uri="{FF2B5EF4-FFF2-40B4-BE49-F238E27FC236}">
                <a16:creationId xmlns:a16="http://schemas.microsoft.com/office/drawing/2014/main" id="{1AF50F5B-13E4-5040-BC93-D037425F0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58219" y="19870699"/>
            <a:ext cx="621227" cy="621227"/>
          </a:xfrm>
          <a:prstGeom prst="rect">
            <a:avLst/>
          </a:prstGeom>
        </p:spPr>
      </p:pic>
      <p:graphicFrame>
        <p:nvGraphicFramePr>
          <p:cNvPr id="22" name="Chart B" descr="Chart B">
            <a:extLst>
              <a:ext uri="{FF2B5EF4-FFF2-40B4-BE49-F238E27FC236}">
                <a16:creationId xmlns:a16="http://schemas.microsoft.com/office/drawing/2014/main" id="{EABF2527-226B-DB4A-BE0A-4FB6FEA940E3}"/>
              </a:ext>
            </a:extLst>
          </p:cNvPr>
          <p:cNvGraphicFramePr>
            <a:graphicFrameLocks/>
          </p:cNvGraphicFramePr>
          <p:nvPr>
            <p:extLst>
              <p:ext uri="{D42A27DB-BD31-4B8C-83A1-F6EECF244321}">
                <p14:modId xmlns:p14="http://schemas.microsoft.com/office/powerpoint/2010/main" val="3046012004"/>
              </p:ext>
            </p:extLst>
          </p:nvPr>
        </p:nvGraphicFramePr>
        <p:xfrm>
          <a:off x="11953144" y="19492046"/>
          <a:ext cx="4446797" cy="4748518"/>
        </p:xfrm>
        <a:graphic>
          <a:graphicData uri="http://schemas.openxmlformats.org/drawingml/2006/chart">
            <c:chart xmlns:c="http://schemas.openxmlformats.org/drawingml/2006/chart" xmlns:r="http://schemas.openxmlformats.org/officeDocument/2006/relationships" r:id="rId5"/>
          </a:graphicData>
        </a:graphic>
      </p:graphicFrame>
      <p:cxnSp>
        <p:nvCxnSpPr>
          <p:cNvPr id="23" name="Vertical Section Divider" descr="Vertical Divider">
            <a:extLst>
              <a:ext uri="{FF2B5EF4-FFF2-40B4-BE49-F238E27FC236}">
                <a16:creationId xmlns:a16="http://schemas.microsoft.com/office/drawing/2014/main" id="{DA7784D9-159A-4347-AF9A-CC5C29A31A7E}"/>
              </a:ext>
            </a:extLst>
          </p:cNvPr>
          <p:cNvCxnSpPr>
            <a:cxnSpLocks/>
          </p:cNvCxnSpPr>
          <p:nvPr/>
        </p:nvCxnSpPr>
        <p:spPr bwMode="auto">
          <a:xfrm>
            <a:off x="16320301" y="19665986"/>
            <a:ext cx="0" cy="4657502"/>
          </a:xfrm>
          <a:prstGeom prst="line">
            <a:avLst/>
          </a:prstGeom>
          <a:noFill/>
          <a:ln w="25400" cap="flat" cmpd="sng" algn="ctr">
            <a:solidFill>
              <a:schemeClr val="tx1"/>
            </a:solidFill>
            <a:prstDash val="dash"/>
            <a:round/>
            <a:headEnd type="none" w="med" len="med"/>
            <a:tailEnd type="none" w="med" len="med"/>
          </a:ln>
          <a:effectLst/>
        </p:spPr>
      </p:cxnSp>
      <p:pic>
        <p:nvPicPr>
          <p:cNvPr id="24" name="Bullet C" descr="C">
            <a:extLst>
              <a:ext uri="{FF2B5EF4-FFF2-40B4-BE49-F238E27FC236}">
                <a16:creationId xmlns:a16="http://schemas.microsoft.com/office/drawing/2014/main" id="{7E7296BB-906A-1D4E-9FA2-E57DC3A1C0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96643" y="19849326"/>
            <a:ext cx="621227" cy="621227"/>
          </a:xfrm>
          <a:prstGeom prst="rect">
            <a:avLst/>
          </a:prstGeom>
        </p:spPr>
      </p:pic>
      <p:graphicFrame>
        <p:nvGraphicFramePr>
          <p:cNvPr id="25" name="Chart C" descr="Chart C">
            <a:extLst>
              <a:ext uri="{FF2B5EF4-FFF2-40B4-BE49-F238E27FC236}">
                <a16:creationId xmlns:a16="http://schemas.microsoft.com/office/drawing/2014/main" id="{39562CA1-D9BA-EF4F-AB3D-D9A99A9A8E02}"/>
              </a:ext>
            </a:extLst>
          </p:cNvPr>
          <p:cNvGraphicFramePr>
            <a:graphicFrameLocks/>
          </p:cNvGraphicFramePr>
          <p:nvPr>
            <p:extLst>
              <p:ext uri="{D42A27DB-BD31-4B8C-83A1-F6EECF244321}">
                <p14:modId xmlns:p14="http://schemas.microsoft.com/office/powerpoint/2010/main" val="3509689723"/>
              </p:ext>
            </p:extLst>
          </p:nvPr>
        </p:nvGraphicFramePr>
        <p:xfrm>
          <a:off x="17027400" y="19408626"/>
          <a:ext cx="4446798" cy="4823064"/>
        </p:xfrm>
        <a:graphic>
          <a:graphicData uri="http://schemas.openxmlformats.org/drawingml/2006/chart">
            <c:chart xmlns:c="http://schemas.openxmlformats.org/drawingml/2006/chart" xmlns:r="http://schemas.openxmlformats.org/officeDocument/2006/relationships" r:id="rId7"/>
          </a:graphicData>
        </a:graphic>
      </p:graphicFrame>
      <p:cxnSp>
        <p:nvCxnSpPr>
          <p:cNvPr id="81" name="Horizontal Section Divider" descr="Horizontal Divider">
            <a:extLst>
              <a:ext uri="{FF2B5EF4-FFF2-40B4-BE49-F238E27FC236}">
                <a16:creationId xmlns:a16="http://schemas.microsoft.com/office/drawing/2014/main" id="{01EF8704-8BB0-7146-93E1-EA97C4029BE3}"/>
              </a:ext>
            </a:extLst>
          </p:cNvPr>
          <p:cNvCxnSpPr>
            <a:cxnSpLocks/>
          </p:cNvCxnSpPr>
          <p:nvPr/>
        </p:nvCxnSpPr>
        <p:spPr bwMode="auto">
          <a:xfrm>
            <a:off x="11934264" y="24916637"/>
            <a:ext cx="9144000" cy="0"/>
          </a:xfrm>
          <a:prstGeom prst="line">
            <a:avLst/>
          </a:prstGeom>
          <a:noFill/>
          <a:ln w="25400" cap="flat" cmpd="sng" algn="ctr">
            <a:solidFill>
              <a:schemeClr val="tx1"/>
            </a:solidFill>
            <a:prstDash val="dash"/>
            <a:round/>
            <a:headEnd type="none" w="med" len="med"/>
            <a:tailEnd type="none" w="med" len="med"/>
          </a:ln>
          <a:effectLst/>
        </p:spPr>
      </p:cxnSp>
      <p:sp>
        <p:nvSpPr>
          <p:cNvPr id="80" name="TextBox for Chart E">
            <a:extLst>
              <a:ext uri="{FF2B5EF4-FFF2-40B4-BE49-F238E27FC236}">
                <a16:creationId xmlns:a16="http://schemas.microsoft.com/office/drawing/2014/main" id="{534E8FA6-947A-574A-90CF-E60BC7A947B4}"/>
              </a:ext>
            </a:extLst>
          </p:cNvPr>
          <p:cNvSpPr txBox="1"/>
          <p:nvPr/>
        </p:nvSpPr>
        <p:spPr>
          <a:xfrm>
            <a:off x="12087233" y="25408237"/>
            <a:ext cx="8623927" cy="1796261"/>
          </a:xfrm>
          <a:prstGeom prst="rect">
            <a:avLst/>
          </a:prstGeom>
          <a:noFill/>
        </p:spPr>
        <p:txBody>
          <a:bodyPr wrap="square">
            <a:spAutoFit/>
          </a:bodyPr>
          <a:lstStyle/>
          <a:p>
            <a:pPr>
              <a:lnSpc>
                <a:spcPts val="4600"/>
              </a:lnSpc>
              <a:spcAft>
                <a:spcPts val="1000"/>
              </a:spcAft>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a:t>
            </a:r>
          </a:p>
        </p:txBody>
      </p:sp>
      <p:cxnSp>
        <p:nvCxnSpPr>
          <p:cNvPr id="82" name="Horizontal Section Divider" descr="Horizontal Divider">
            <a:extLst>
              <a:ext uri="{FF2B5EF4-FFF2-40B4-BE49-F238E27FC236}">
                <a16:creationId xmlns:a16="http://schemas.microsoft.com/office/drawing/2014/main" id="{F47800FD-F2FD-224C-9194-884C5553719F}"/>
              </a:ext>
            </a:extLst>
          </p:cNvPr>
          <p:cNvCxnSpPr>
            <a:cxnSpLocks/>
          </p:cNvCxnSpPr>
          <p:nvPr/>
        </p:nvCxnSpPr>
        <p:spPr bwMode="auto">
          <a:xfrm>
            <a:off x="11934264" y="27791368"/>
            <a:ext cx="9144000" cy="0"/>
          </a:xfrm>
          <a:prstGeom prst="line">
            <a:avLst/>
          </a:prstGeom>
          <a:noFill/>
          <a:ln w="25400" cap="flat" cmpd="sng" algn="ctr">
            <a:solidFill>
              <a:schemeClr val="tx1"/>
            </a:solidFill>
            <a:prstDash val="dash"/>
            <a:round/>
            <a:headEnd type="none" w="med" len="med"/>
            <a:tailEnd type="none" w="med" len="med"/>
          </a:ln>
          <a:effectLst/>
        </p:spPr>
      </p:cxnSp>
      <p:pic>
        <p:nvPicPr>
          <p:cNvPr id="30" name="Bullet D" descr="D">
            <a:extLst>
              <a:ext uri="{FF2B5EF4-FFF2-40B4-BE49-F238E27FC236}">
                <a16:creationId xmlns:a16="http://schemas.microsoft.com/office/drawing/2014/main" id="{58038AF6-B847-EC4F-A428-40547AC15E3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087967" y="28442970"/>
            <a:ext cx="621227" cy="621227"/>
          </a:xfrm>
          <a:prstGeom prst="rect">
            <a:avLst/>
          </a:prstGeom>
        </p:spPr>
      </p:pic>
      <p:graphicFrame>
        <p:nvGraphicFramePr>
          <p:cNvPr id="29" name="Chart D" descr="Chart D">
            <a:extLst>
              <a:ext uri="{FF2B5EF4-FFF2-40B4-BE49-F238E27FC236}">
                <a16:creationId xmlns:a16="http://schemas.microsoft.com/office/drawing/2014/main" id="{B92E7BBD-C1B3-F84F-9458-60DDDA6F687E}"/>
              </a:ext>
            </a:extLst>
          </p:cNvPr>
          <p:cNvGraphicFramePr>
            <a:graphicFrameLocks/>
          </p:cNvGraphicFramePr>
          <p:nvPr>
            <p:extLst>
              <p:ext uri="{D42A27DB-BD31-4B8C-83A1-F6EECF244321}">
                <p14:modId xmlns:p14="http://schemas.microsoft.com/office/powerpoint/2010/main" val="3949137626"/>
              </p:ext>
            </p:extLst>
          </p:nvPr>
        </p:nvGraphicFramePr>
        <p:xfrm>
          <a:off x="11997466" y="28524452"/>
          <a:ext cx="9159240" cy="6464794"/>
        </p:xfrm>
        <a:graphic>
          <a:graphicData uri="http://schemas.openxmlformats.org/drawingml/2006/chart">
            <c:chart xmlns:c="http://schemas.openxmlformats.org/drawingml/2006/chart" xmlns:r="http://schemas.openxmlformats.org/officeDocument/2006/relationships" r:id="rId9"/>
          </a:graphicData>
        </a:graphic>
      </p:graphicFrame>
      <p:cxnSp>
        <p:nvCxnSpPr>
          <p:cNvPr id="26" name="Horizontal Section Divider" descr="Horizontal Divider">
            <a:extLst>
              <a:ext uri="{FF2B5EF4-FFF2-40B4-BE49-F238E27FC236}">
                <a16:creationId xmlns:a16="http://schemas.microsoft.com/office/drawing/2014/main" id="{03EBD820-D067-C342-8194-2D4A88DE18AF}"/>
              </a:ext>
            </a:extLst>
          </p:cNvPr>
          <p:cNvCxnSpPr>
            <a:cxnSpLocks/>
          </p:cNvCxnSpPr>
          <p:nvPr/>
        </p:nvCxnSpPr>
        <p:spPr bwMode="auto">
          <a:xfrm>
            <a:off x="11934264" y="35539115"/>
            <a:ext cx="914400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27" name="Data Table " descr="Table 1">
            <a:extLst>
              <a:ext uri="{FF2B5EF4-FFF2-40B4-BE49-F238E27FC236}">
                <a16:creationId xmlns:a16="http://schemas.microsoft.com/office/drawing/2014/main" id="{711E2B5E-FBDD-7248-97E8-833AEE51101C}"/>
              </a:ext>
            </a:extLst>
          </p:cNvPr>
          <p:cNvGraphicFramePr>
            <a:graphicFrameLocks noGrp="1"/>
          </p:cNvGraphicFramePr>
          <p:nvPr/>
        </p:nvGraphicFramePr>
        <p:xfrm>
          <a:off x="11887200" y="36172588"/>
          <a:ext cx="9154160" cy="3765176"/>
        </p:xfrm>
        <a:graphic>
          <a:graphicData uri="http://schemas.openxmlformats.org/drawingml/2006/table">
            <a:tbl>
              <a:tblPr firstRow="1" bandRow="1">
                <a:tableStyleId>{6E25E649-3F16-4E02-A733-19D2CDBF48F0}</a:tableStyleId>
              </a:tblPr>
              <a:tblGrid>
                <a:gridCol w="2137092">
                  <a:extLst>
                    <a:ext uri="{9D8B030D-6E8A-4147-A177-3AD203B41FA5}">
                      <a16:colId xmlns:a16="http://schemas.microsoft.com/office/drawing/2014/main" val="20000"/>
                    </a:ext>
                  </a:extLst>
                </a:gridCol>
                <a:gridCol w="2389504">
                  <a:extLst>
                    <a:ext uri="{9D8B030D-6E8A-4147-A177-3AD203B41FA5}">
                      <a16:colId xmlns:a16="http://schemas.microsoft.com/office/drawing/2014/main" val="20001"/>
                    </a:ext>
                  </a:extLst>
                </a:gridCol>
                <a:gridCol w="2120267">
                  <a:extLst>
                    <a:ext uri="{9D8B030D-6E8A-4147-A177-3AD203B41FA5}">
                      <a16:colId xmlns:a16="http://schemas.microsoft.com/office/drawing/2014/main" val="20002"/>
                    </a:ext>
                  </a:extLst>
                </a:gridCol>
                <a:gridCol w="2507297">
                  <a:extLst>
                    <a:ext uri="{9D8B030D-6E8A-4147-A177-3AD203B41FA5}">
                      <a16:colId xmlns:a16="http://schemas.microsoft.com/office/drawing/2014/main" val="20003"/>
                    </a:ext>
                  </a:extLst>
                </a:gridCol>
              </a:tblGrid>
              <a:tr h="769866">
                <a:tc gridSpan="4">
                  <a:txBody>
                    <a:bodyPr/>
                    <a:lstStyle/>
                    <a:p>
                      <a:pPr algn="ctr"/>
                      <a:r>
                        <a:rPr lang="en-US" sz="2800" dirty="0">
                          <a:ln>
                            <a:noFill/>
                            <a:prstDash val="dash"/>
                          </a:ln>
                        </a:rPr>
                        <a:t>Table 1 - Title</a:t>
                      </a:r>
                      <a:endParaRPr lang="en-US" sz="28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4732">
                <a:tc>
                  <a:txBody>
                    <a:bodyPr/>
                    <a:lstStyle/>
                    <a:p>
                      <a:pPr algn="ctr"/>
                      <a:r>
                        <a:rPr lang="en-US" sz="2800" cap="none" spc="0" dirty="0">
                          <a:ln>
                            <a:noFill/>
                          </a:ln>
                          <a:effectLst/>
                        </a:rPr>
                        <a:t>8.01</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800" cap="none" spc="0" dirty="0">
                          <a:ln>
                            <a:noFill/>
                          </a:ln>
                          <a:effectLst/>
                        </a:rPr>
                        <a:t>7.99</a:t>
                      </a:r>
                      <a:endParaRPr lang="en-US" sz="28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5.77</a:t>
                      </a:r>
                      <a:endParaRPr lang="en-US" sz="28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6.44</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1254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4.50</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3.11</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9.55</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1.12</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863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6.15</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8.00</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6.18</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5.65</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8469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8.21</a:t>
                      </a:r>
                      <a:endParaRPr lang="en-US" sz="2800" b="0" cap="none" spc="0" dirty="0">
                        <a:ln>
                          <a:noFill/>
                        </a:ln>
                        <a:solidFill>
                          <a:schemeClr val="tx1"/>
                        </a:solidFill>
                        <a:effectLst/>
                      </a:endParaRP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2.16</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3.11*</a:t>
                      </a:r>
                      <a:endParaRPr lang="en-US" sz="28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cap="none" spc="0" dirty="0">
                          <a:ln>
                            <a:noFill/>
                          </a:ln>
                          <a:effectLst/>
                        </a:rPr>
                        <a:t>7.17</a:t>
                      </a:r>
                      <a:endParaRPr lang="en-US" sz="28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469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3.00</a:t>
                      </a:r>
                    </a:p>
                  </a:txBody>
                  <a:tcPr marL="80289" marR="80289" marT="40145" marB="40145"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9.70</a:t>
                      </a: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10.50</a:t>
                      </a: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0" cap="none" spc="0" dirty="0">
                          <a:ln>
                            <a:noFill/>
                          </a:ln>
                          <a:solidFill>
                            <a:schemeClr val="tx1"/>
                          </a:solidFill>
                          <a:effectLst/>
                        </a:rPr>
                        <a:t>4.45</a:t>
                      </a:r>
                    </a:p>
                  </a:txBody>
                  <a:tcPr marL="80289" marR="80289" marT="40145" marB="40145"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8" name="Data Table Caption">
            <a:extLst>
              <a:ext uri="{FF2B5EF4-FFF2-40B4-BE49-F238E27FC236}">
                <a16:creationId xmlns:a16="http://schemas.microsoft.com/office/drawing/2014/main" id="{5A26DE8F-0ABE-C543-99DB-6EAD95D22649}"/>
              </a:ext>
            </a:extLst>
          </p:cNvPr>
          <p:cNvSpPr txBox="1"/>
          <p:nvPr/>
        </p:nvSpPr>
        <p:spPr>
          <a:xfrm>
            <a:off x="11893109" y="40216175"/>
            <a:ext cx="7394194" cy="461665"/>
          </a:xfrm>
          <a:prstGeom prst="rect">
            <a:avLst/>
          </a:prstGeom>
          <a:noFill/>
        </p:spPr>
        <p:txBody>
          <a:bodyPr wrap="square">
            <a:spAutoFit/>
          </a:bodyPr>
          <a:lstStyle/>
          <a:p>
            <a:pPr>
              <a:spcBef>
                <a:spcPts val="528"/>
              </a:spcBef>
              <a:buClr>
                <a:schemeClr val="tx2"/>
              </a:buClr>
              <a:defRPr/>
            </a:pPr>
            <a:r>
              <a:rPr lang="en-US" sz="2400" i="1" dirty="0">
                <a:latin typeface="Arial" charset="0"/>
                <a:ea typeface="Arial" charset="0"/>
                <a:cs typeface="Arial" charset="0"/>
              </a:rPr>
              <a:t>*Unamcorper efficitur sed in nulla. </a:t>
            </a:r>
          </a:p>
        </p:txBody>
      </p:sp>
      <p:sp>
        <p:nvSpPr>
          <p:cNvPr id="32" name="Results Textbox">
            <a:extLst>
              <a:ext uri="{FF2B5EF4-FFF2-40B4-BE49-F238E27FC236}">
                <a16:creationId xmlns:a16="http://schemas.microsoft.com/office/drawing/2014/main" id="{97FE620B-B1B3-034A-B857-17EC491FCCA0}"/>
              </a:ext>
            </a:extLst>
          </p:cNvPr>
          <p:cNvSpPr txBox="1"/>
          <p:nvPr/>
        </p:nvSpPr>
        <p:spPr>
          <a:xfrm>
            <a:off x="22593299" y="6566483"/>
            <a:ext cx="9141759" cy="3630096"/>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Results</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pic>
        <p:nvPicPr>
          <p:cNvPr id="33" name="Bullet E" descr="E">
            <a:extLst>
              <a:ext uri="{FF2B5EF4-FFF2-40B4-BE49-F238E27FC236}">
                <a16:creationId xmlns:a16="http://schemas.microsoft.com/office/drawing/2014/main" id="{BAAF375B-747E-AD46-B70E-8193547341B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746482" y="10676978"/>
            <a:ext cx="621227" cy="621227"/>
          </a:xfrm>
          <a:prstGeom prst="rect">
            <a:avLst/>
          </a:prstGeom>
        </p:spPr>
      </p:pic>
      <p:graphicFrame>
        <p:nvGraphicFramePr>
          <p:cNvPr id="34" name="Chart E" descr="Chart E">
            <a:extLst>
              <a:ext uri="{FF2B5EF4-FFF2-40B4-BE49-F238E27FC236}">
                <a16:creationId xmlns:a16="http://schemas.microsoft.com/office/drawing/2014/main" id="{D8B12E64-50E8-B14B-8352-2E7244898876}"/>
              </a:ext>
            </a:extLst>
          </p:cNvPr>
          <p:cNvGraphicFramePr>
            <a:graphicFrameLocks/>
          </p:cNvGraphicFramePr>
          <p:nvPr>
            <p:extLst>
              <p:ext uri="{D42A27DB-BD31-4B8C-83A1-F6EECF244321}">
                <p14:modId xmlns:p14="http://schemas.microsoft.com/office/powerpoint/2010/main" val="2998151396"/>
              </p:ext>
            </p:extLst>
          </p:nvPr>
        </p:nvGraphicFramePr>
        <p:xfrm>
          <a:off x="22743432" y="10781706"/>
          <a:ext cx="6920780" cy="536987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35" name="Arrow" descr="Arrow">
            <a:extLst>
              <a:ext uri="{FF2B5EF4-FFF2-40B4-BE49-F238E27FC236}">
                <a16:creationId xmlns:a16="http://schemas.microsoft.com/office/drawing/2014/main" id="{86754D3B-0455-DB45-A7BC-2E570F5F52C7}"/>
              </a:ext>
            </a:extLst>
          </p:cNvPr>
          <p:cNvSpPr/>
          <p:nvPr/>
        </p:nvSpPr>
        <p:spPr>
          <a:xfrm rot="16704949">
            <a:off x="28125376" y="12316141"/>
            <a:ext cx="1728439" cy="1872709"/>
          </a:xfrm>
          <a:prstGeom prst="arc">
            <a:avLst>
              <a:gd name="adj1" fmla="val 16200000"/>
              <a:gd name="adj2" fmla="val 2592668"/>
            </a:avLst>
          </a:prstGeom>
          <a:ln w="41275">
            <a:solidFill>
              <a:schemeClr val="tx2"/>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73" dirty="0"/>
          </a:p>
        </p:txBody>
      </p:sp>
      <p:sp>
        <p:nvSpPr>
          <p:cNvPr id="36" name="Note">
            <a:extLst>
              <a:ext uri="{FF2B5EF4-FFF2-40B4-BE49-F238E27FC236}">
                <a16:creationId xmlns:a16="http://schemas.microsoft.com/office/drawing/2014/main" id="{6080F260-323D-1C4B-992F-25BF4AA9BEC6}"/>
              </a:ext>
            </a:extLst>
          </p:cNvPr>
          <p:cNvSpPr txBox="1"/>
          <p:nvPr/>
        </p:nvSpPr>
        <p:spPr>
          <a:xfrm>
            <a:off x="28621882" y="12965442"/>
            <a:ext cx="2903786" cy="1107996"/>
          </a:xfrm>
          <a:prstGeom prst="rect">
            <a:avLst/>
          </a:prstGeom>
          <a:noFill/>
        </p:spPr>
        <p:txBody>
          <a:bodyPr wrap="square">
            <a:spAutoFit/>
          </a:bodyPr>
          <a:lstStyle/>
          <a:p>
            <a:pPr>
              <a:defRPr/>
            </a:pPr>
            <a:r>
              <a:rPr lang="en-US" sz="2200" b="1" dirty="0">
                <a:solidFill>
                  <a:schemeClr val="tx2"/>
                </a:solidFill>
                <a:latin typeface="Arial" charset="0"/>
                <a:ea typeface="Arial" charset="0"/>
                <a:cs typeface="Arial" charset="0"/>
              </a:rPr>
              <a:t>Series: </a:t>
            </a:r>
            <a:r>
              <a:rPr lang="en-US" sz="2200" dirty="0">
                <a:solidFill>
                  <a:schemeClr val="tx2"/>
                </a:solidFill>
                <a:latin typeface="Arial" charset="0"/>
                <a:ea typeface="Arial" charset="0"/>
                <a:cs typeface="Arial" charset="0"/>
              </a:rPr>
              <a:t>In et neque dignissim, and in aliquet nisl et umis.</a:t>
            </a:r>
          </a:p>
        </p:txBody>
      </p:sp>
      <p:sp>
        <p:nvSpPr>
          <p:cNvPr id="37" name="TextBox for Chart E">
            <a:extLst>
              <a:ext uri="{FF2B5EF4-FFF2-40B4-BE49-F238E27FC236}">
                <a16:creationId xmlns:a16="http://schemas.microsoft.com/office/drawing/2014/main" id="{AF9374DC-25C8-134E-85CD-BEF34ADB045D}"/>
              </a:ext>
            </a:extLst>
          </p:cNvPr>
          <p:cNvSpPr txBox="1"/>
          <p:nvPr/>
        </p:nvSpPr>
        <p:spPr>
          <a:xfrm>
            <a:off x="22573131" y="16626412"/>
            <a:ext cx="8496300" cy="1796261"/>
          </a:xfrm>
          <a:prstGeom prst="rect">
            <a:avLst/>
          </a:prstGeom>
          <a:noFill/>
        </p:spPr>
        <p:txBody>
          <a:bodyPr wrap="square">
            <a:spAutoFit/>
          </a:bodyPr>
          <a:lstStyle/>
          <a:p>
            <a:pPr>
              <a:lnSpc>
                <a:spcPts val="4600"/>
              </a:lnSpc>
              <a:spcAft>
                <a:spcPts val="1000"/>
              </a:spcAft>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a:t>
            </a:r>
          </a:p>
        </p:txBody>
      </p:sp>
      <p:cxnSp>
        <p:nvCxnSpPr>
          <p:cNvPr id="31" name="Horizontal Section Divider" descr="Horizontal Divider">
            <a:extLst>
              <a:ext uri="{FF2B5EF4-FFF2-40B4-BE49-F238E27FC236}">
                <a16:creationId xmlns:a16="http://schemas.microsoft.com/office/drawing/2014/main" id="{1C281BA3-3FCE-C942-8997-82FE52D1E5B3}"/>
              </a:ext>
            </a:extLst>
          </p:cNvPr>
          <p:cNvCxnSpPr>
            <a:cxnSpLocks/>
          </p:cNvCxnSpPr>
          <p:nvPr/>
        </p:nvCxnSpPr>
        <p:spPr bwMode="auto">
          <a:xfrm>
            <a:off x="22440899" y="19041680"/>
            <a:ext cx="9144000" cy="0"/>
          </a:xfrm>
          <a:prstGeom prst="line">
            <a:avLst/>
          </a:prstGeom>
          <a:noFill/>
          <a:ln w="25400" cap="flat" cmpd="sng" algn="ctr">
            <a:solidFill>
              <a:schemeClr val="tx1"/>
            </a:solidFill>
            <a:prstDash val="dash"/>
            <a:round/>
            <a:headEnd type="none" w="med" len="med"/>
            <a:tailEnd type="none" w="med" len="med"/>
          </a:ln>
          <a:effectLst/>
        </p:spPr>
      </p:cxnSp>
      <p:sp>
        <p:nvSpPr>
          <p:cNvPr id="38" name="Conclusion Analysis Textbox">
            <a:extLst>
              <a:ext uri="{FF2B5EF4-FFF2-40B4-BE49-F238E27FC236}">
                <a16:creationId xmlns:a16="http://schemas.microsoft.com/office/drawing/2014/main" id="{14CB0EA0-C5A2-F042-A35B-A8E785B470A6}"/>
              </a:ext>
            </a:extLst>
          </p:cNvPr>
          <p:cNvSpPr txBox="1"/>
          <p:nvPr/>
        </p:nvSpPr>
        <p:spPr>
          <a:xfrm>
            <a:off x="22707600" y="19693760"/>
            <a:ext cx="8839200" cy="7682488"/>
          </a:xfrm>
          <a:prstGeom prst="rect">
            <a:avLst/>
          </a:prstGeom>
          <a:noFill/>
          <a:effectLst/>
        </p:spPr>
        <p:txBody>
          <a:bodyPr wrap="square">
            <a:spAutoFit/>
          </a:bodyPr>
          <a:lstStyle/>
          <a:p>
            <a:pPr>
              <a:lnSpc>
                <a:spcPts val="4039"/>
              </a:lnSpc>
              <a:spcAft>
                <a:spcPts val="1054"/>
              </a:spcAft>
              <a:defRPr/>
            </a:pPr>
            <a:r>
              <a:rPr lang="en-US" sz="4400" b="1" dirty="0">
                <a:solidFill>
                  <a:srgbClr val="005BBB"/>
                </a:solidFill>
                <a:latin typeface="+mj-lt"/>
              </a:rPr>
              <a:t>Conclusion</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02852" lvl="1" indent="-401426">
              <a:lnSpc>
                <a:spcPts val="4600"/>
              </a:lnSpc>
              <a:spcBef>
                <a:spcPts val="1000"/>
              </a:spcBef>
              <a:spcAft>
                <a:spcPts val="10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802852" lvl="1" indent="-401426">
              <a:lnSpc>
                <a:spcPts val="4600"/>
              </a:lnSpc>
              <a:spcAft>
                <a:spcPts val="10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802852" lvl="1" indent="-401426">
              <a:lnSpc>
                <a:spcPts val="4600"/>
              </a:lnSpc>
              <a:spcAft>
                <a:spcPts val="1000"/>
              </a:spcAft>
              <a:buClr>
                <a:schemeClr val="tx2"/>
              </a:buClr>
              <a:buSzPct val="125000"/>
              <a:buFont typeface="Arial" charset="0"/>
              <a:buChar char="•"/>
              <a:defRPr/>
            </a:pP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a:t>
            </a:r>
          </a:p>
        </p:txBody>
      </p:sp>
      <p:cxnSp>
        <p:nvCxnSpPr>
          <p:cNvPr id="39" name="Horizontal Section Divider" descr="Horizontal Divider">
            <a:extLst>
              <a:ext uri="{FF2B5EF4-FFF2-40B4-BE49-F238E27FC236}">
                <a16:creationId xmlns:a16="http://schemas.microsoft.com/office/drawing/2014/main" id="{EBEF37B1-D346-FE49-ADBC-6DE02CF17A8D}"/>
              </a:ext>
            </a:extLst>
          </p:cNvPr>
          <p:cNvCxnSpPr>
            <a:cxnSpLocks/>
          </p:cNvCxnSpPr>
          <p:nvPr/>
        </p:nvCxnSpPr>
        <p:spPr bwMode="auto">
          <a:xfrm>
            <a:off x="22440899" y="27984134"/>
            <a:ext cx="9144000" cy="0"/>
          </a:xfrm>
          <a:prstGeom prst="line">
            <a:avLst/>
          </a:prstGeom>
          <a:noFill/>
          <a:ln w="25400" cap="flat" cmpd="sng" algn="ctr">
            <a:solidFill>
              <a:schemeClr val="tx1"/>
            </a:solidFill>
            <a:prstDash val="dash"/>
            <a:round/>
            <a:headEnd type="none" w="med" len="med"/>
            <a:tailEnd type="none" w="med" len="med"/>
          </a:ln>
          <a:effectLst/>
        </p:spPr>
      </p:cxnSp>
      <p:sp>
        <p:nvSpPr>
          <p:cNvPr id="40" name="Graphic Elements">
            <a:extLst>
              <a:ext uri="{FF2B5EF4-FFF2-40B4-BE49-F238E27FC236}">
                <a16:creationId xmlns:a16="http://schemas.microsoft.com/office/drawing/2014/main" id="{1112E243-D739-144B-A538-A5D410CC9CB0}"/>
              </a:ext>
            </a:extLst>
          </p:cNvPr>
          <p:cNvSpPr txBox="1"/>
          <p:nvPr/>
        </p:nvSpPr>
        <p:spPr>
          <a:xfrm>
            <a:off x="22490335" y="28397552"/>
            <a:ext cx="7273145" cy="769441"/>
          </a:xfrm>
          <a:prstGeom prst="rect">
            <a:avLst/>
          </a:prstGeom>
          <a:noFill/>
        </p:spPr>
        <p:txBody>
          <a:bodyPr wrap="square">
            <a:spAutoFit/>
          </a:bodyPr>
          <a:lstStyle/>
          <a:p>
            <a:pPr>
              <a:defRPr/>
            </a:pPr>
            <a:r>
              <a:rPr lang="en-US" sz="4400" b="1" dirty="0">
                <a:solidFill>
                  <a:srgbClr val="005BBB"/>
                </a:solidFill>
              </a:rPr>
              <a:t>Graphic Elements</a:t>
            </a:r>
          </a:p>
        </p:txBody>
      </p:sp>
      <p:pic>
        <p:nvPicPr>
          <p:cNvPr id="41" name="1" descr="1">
            <a:extLst>
              <a:ext uri="{FF2B5EF4-FFF2-40B4-BE49-F238E27FC236}">
                <a16:creationId xmlns:a16="http://schemas.microsoft.com/office/drawing/2014/main" id="{C6FB9028-2FFC-924E-A3E3-FECEA31627E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3297700" y="29875183"/>
            <a:ext cx="621227" cy="621227"/>
          </a:xfrm>
          <a:prstGeom prst="rect">
            <a:avLst/>
          </a:prstGeom>
        </p:spPr>
      </p:pic>
      <p:pic>
        <p:nvPicPr>
          <p:cNvPr id="42" name="2" descr="2">
            <a:extLst>
              <a:ext uri="{FF2B5EF4-FFF2-40B4-BE49-F238E27FC236}">
                <a16:creationId xmlns:a16="http://schemas.microsoft.com/office/drawing/2014/main" id="{1A954FBA-796E-E646-B59D-3CD16F20E9E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3297700" y="30839600"/>
            <a:ext cx="621227" cy="621227"/>
          </a:xfrm>
          <a:prstGeom prst="rect">
            <a:avLst/>
          </a:prstGeom>
        </p:spPr>
      </p:pic>
      <p:pic>
        <p:nvPicPr>
          <p:cNvPr id="43" name="3" descr="3">
            <a:extLst>
              <a:ext uri="{FF2B5EF4-FFF2-40B4-BE49-F238E27FC236}">
                <a16:creationId xmlns:a16="http://schemas.microsoft.com/office/drawing/2014/main" id="{244B5884-6CEA-084C-B57D-77575633237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3297700" y="31804019"/>
            <a:ext cx="621227" cy="621227"/>
          </a:xfrm>
          <a:prstGeom prst="rect">
            <a:avLst/>
          </a:prstGeom>
        </p:spPr>
      </p:pic>
      <p:pic>
        <p:nvPicPr>
          <p:cNvPr id="44" name="4" descr="4">
            <a:extLst>
              <a:ext uri="{FF2B5EF4-FFF2-40B4-BE49-F238E27FC236}">
                <a16:creationId xmlns:a16="http://schemas.microsoft.com/office/drawing/2014/main" id="{CD7FFC37-7406-6147-B011-093DA8AB195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3297703" y="32768439"/>
            <a:ext cx="620242" cy="620242"/>
          </a:xfrm>
          <a:prstGeom prst="rect">
            <a:avLst/>
          </a:prstGeom>
        </p:spPr>
      </p:pic>
      <p:pic>
        <p:nvPicPr>
          <p:cNvPr id="45" name="4" descr="5">
            <a:extLst>
              <a:ext uri="{FF2B5EF4-FFF2-40B4-BE49-F238E27FC236}">
                <a16:creationId xmlns:a16="http://schemas.microsoft.com/office/drawing/2014/main" id="{CD8865B8-8B66-F84D-BD93-B007AB3E18B8}"/>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3297700" y="33731870"/>
            <a:ext cx="621227" cy="621227"/>
          </a:xfrm>
          <a:prstGeom prst="rect">
            <a:avLst/>
          </a:prstGeom>
        </p:spPr>
      </p:pic>
      <p:pic>
        <p:nvPicPr>
          <p:cNvPr id="46" name="6" descr="6">
            <a:extLst>
              <a:ext uri="{FF2B5EF4-FFF2-40B4-BE49-F238E27FC236}">
                <a16:creationId xmlns:a16="http://schemas.microsoft.com/office/drawing/2014/main" id="{FC81E8C7-4719-4D49-BEA4-4601EECFDCD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297700" y="34696288"/>
            <a:ext cx="621227" cy="621227"/>
          </a:xfrm>
          <a:prstGeom prst="rect">
            <a:avLst/>
          </a:prstGeom>
        </p:spPr>
      </p:pic>
      <p:pic>
        <p:nvPicPr>
          <p:cNvPr id="47" name="7" descr="7">
            <a:extLst>
              <a:ext uri="{FF2B5EF4-FFF2-40B4-BE49-F238E27FC236}">
                <a16:creationId xmlns:a16="http://schemas.microsoft.com/office/drawing/2014/main" id="{06ACBD5D-D2D1-B841-8477-B7217514041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4235563" y="29875183"/>
            <a:ext cx="621227" cy="621227"/>
          </a:xfrm>
          <a:prstGeom prst="rect">
            <a:avLst/>
          </a:prstGeom>
        </p:spPr>
      </p:pic>
      <p:pic>
        <p:nvPicPr>
          <p:cNvPr id="48" name="8" descr="8">
            <a:extLst>
              <a:ext uri="{FF2B5EF4-FFF2-40B4-BE49-F238E27FC236}">
                <a16:creationId xmlns:a16="http://schemas.microsoft.com/office/drawing/2014/main" id="{5B944349-B9BC-CC4D-90AE-12113D5B7658}"/>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4235563" y="30832694"/>
            <a:ext cx="621227" cy="621227"/>
          </a:xfrm>
          <a:prstGeom prst="rect">
            <a:avLst/>
          </a:prstGeom>
        </p:spPr>
      </p:pic>
      <p:pic>
        <p:nvPicPr>
          <p:cNvPr id="49" name="9" descr="9">
            <a:extLst>
              <a:ext uri="{FF2B5EF4-FFF2-40B4-BE49-F238E27FC236}">
                <a16:creationId xmlns:a16="http://schemas.microsoft.com/office/drawing/2014/main" id="{0A1C25D6-7FB6-D546-83D8-B37D68D606A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4235563" y="31790204"/>
            <a:ext cx="621227" cy="621227"/>
          </a:xfrm>
          <a:prstGeom prst="rect">
            <a:avLst/>
          </a:prstGeom>
        </p:spPr>
      </p:pic>
      <p:pic>
        <p:nvPicPr>
          <p:cNvPr id="50" name="0" descr="0">
            <a:extLst>
              <a:ext uri="{FF2B5EF4-FFF2-40B4-BE49-F238E27FC236}">
                <a16:creationId xmlns:a16="http://schemas.microsoft.com/office/drawing/2014/main" id="{CFF51D09-E4C3-334E-AFD9-D2302A942821}"/>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4235563" y="32747717"/>
            <a:ext cx="621227" cy="621227"/>
          </a:xfrm>
          <a:prstGeom prst="rect">
            <a:avLst/>
          </a:prstGeom>
        </p:spPr>
      </p:pic>
      <p:cxnSp>
        <p:nvCxnSpPr>
          <p:cNvPr id="51" name="Vertical Section Divider" descr="Vertical Divider">
            <a:extLst>
              <a:ext uri="{FF2B5EF4-FFF2-40B4-BE49-F238E27FC236}">
                <a16:creationId xmlns:a16="http://schemas.microsoft.com/office/drawing/2014/main" id="{ACC55ED9-B504-6E48-A97A-F1C140498148}"/>
              </a:ext>
            </a:extLst>
          </p:cNvPr>
          <p:cNvCxnSpPr>
            <a:cxnSpLocks/>
          </p:cNvCxnSpPr>
          <p:nvPr/>
        </p:nvCxnSpPr>
        <p:spPr bwMode="auto">
          <a:xfrm>
            <a:off x="25674411" y="29776270"/>
            <a:ext cx="0" cy="6028098"/>
          </a:xfrm>
          <a:prstGeom prst="line">
            <a:avLst/>
          </a:prstGeom>
          <a:noFill/>
          <a:ln w="25400" cap="flat" cmpd="sng" algn="ctr">
            <a:solidFill>
              <a:schemeClr val="tx1"/>
            </a:solidFill>
            <a:prstDash val="dash"/>
            <a:round/>
            <a:headEnd type="none" w="med" len="med"/>
            <a:tailEnd type="none" w="med" len="med"/>
          </a:ln>
          <a:effectLst/>
        </p:spPr>
      </p:cxnSp>
      <p:pic>
        <p:nvPicPr>
          <p:cNvPr id="52" name="A" descr="A">
            <a:extLst>
              <a:ext uri="{FF2B5EF4-FFF2-40B4-BE49-F238E27FC236}">
                <a16:creationId xmlns:a16="http://schemas.microsoft.com/office/drawing/2014/main" id="{B7215F53-1137-0442-B232-4465E02B75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30799" y="29852741"/>
            <a:ext cx="621227" cy="621227"/>
          </a:xfrm>
          <a:prstGeom prst="rect">
            <a:avLst/>
          </a:prstGeom>
        </p:spPr>
      </p:pic>
      <p:pic>
        <p:nvPicPr>
          <p:cNvPr id="53" name="B" descr="B">
            <a:extLst>
              <a:ext uri="{FF2B5EF4-FFF2-40B4-BE49-F238E27FC236}">
                <a16:creationId xmlns:a16="http://schemas.microsoft.com/office/drawing/2014/main" id="{008FACC8-AC0A-E84F-8BE1-EBE128C67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30799" y="30802130"/>
            <a:ext cx="621227" cy="621227"/>
          </a:xfrm>
          <a:prstGeom prst="rect">
            <a:avLst/>
          </a:prstGeom>
        </p:spPr>
      </p:pic>
      <p:pic>
        <p:nvPicPr>
          <p:cNvPr id="54" name="C" descr="C">
            <a:extLst>
              <a:ext uri="{FF2B5EF4-FFF2-40B4-BE49-F238E27FC236}">
                <a16:creationId xmlns:a16="http://schemas.microsoft.com/office/drawing/2014/main" id="{940789FB-A0C3-6C46-BBDB-BAAFEF35FF6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430799" y="31703720"/>
            <a:ext cx="621227" cy="621227"/>
          </a:xfrm>
          <a:prstGeom prst="rect">
            <a:avLst/>
          </a:prstGeom>
        </p:spPr>
      </p:pic>
      <p:pic>
        <p:nvPicPr>
          <p:cNvPr id="55" name="D" descr="D">
            <a:extLst>
              <a:ext uri="{FF2B5EF4-FFF2-40B4-BE49-F238E27FC236}">
                <a16:creationId xmlns:a16="http://schemas.microsoft.com/office/drawing/2014/main" id="{800F24A0-763B-A441-825A-9BD4330E3C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30799" y="32672385"/>
            <a:ext cx="621227" cy="621227"/>
          </a:xfrm>
          <a:prstGeom prst="rect">
            <a:avLst/>
          </a:prstGeom>
        </p:spPr>
      </p:pic>
      <p:pic>
        <p:nvPicPr>
          <p:cNvPr id="56" name="E" descr="E">
            <a:extLst>
              <a:ext uri="{FF2B5EF4-FFF2-40B4-BE49-F238E27FC236}">
                <a16:creationId xmlns:a16="http://schemas.microsoft.com/office/drawing/2014/main" id="{49600C32-12D7-2A4F-85DA-8AE26CB0CD7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430799" y="33693878"/>
            <a:ext cx="621227" cy="621227"/>
          </a:xfrm>
          <a:prstGeom prst="rect">
            <a:avLst/>
          </a:prstGeom>
        </p:spPr>
      </p:pic>
      <p:pic>
        <p:nvPicPr>
          <p:cNvPr id="57" name="F" descr="F">
            <a:extLst>
              <a:ext uri="{FF2B5EF4-FFF2-40B4-BE49-F238E27FC236}">
                <a16:creationId xmlns:a16="http://schemas.microsoft.com/office/drawing/2014/main" id="{3DE2E4FF-208B-CC42-A078-469CE9C5DC9B}"/>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6430799" y="34648598"/>
            <a:ext cx="621227" cy="621227"/>
          </a:xfrm>
          <a:prstGeom prst="rect">
            <a:avLst/>
          </a:prstGeom>
        </p:spPr>
      </p:pic>
      <p:pic>
        <p:nvPicPr>
          <p:cNvPr id="58" name="G" descr="G">
            <a:extLst>
              <a:ext uri="{FF2B5EF4-FFF2-40B4-BE49-F238E27FC236}">
                <a16:creationId xmlns:a16="http://schemas.microsoft.com/office/drawing/2014/main" id="{E6472436-BE1B-BD4A-AB68-5A389718FFB4}"/>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7383217" y="29852741"/>
            <a:ext cx="621227" cy="621227"/>
          </a:xfrm>
          <a:prstGeom prst="rect">
            <a:avLst/>
          </a:prstGeom>
        </p:spPr>
      </p:pic>
      <p:pic>
        <p:nvPicPr>
          <p:cNvPr id="59" name="H" descr="H">
            <a:extLst>
              <a:ext uri="{FF2B5EF4-FFF2-40B4-BE49-F238E27FC236}">
                <a16:creationId xmlns:a16="http://schemas.microsoft.com/office/drawing/2014/main" id="{D4A802EF-D6DE-D24D-85A6-3D4FF3191D85}"/>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27383217" y="30802130"/>
            <a:ext cx="621227" cy="621227"/>
          </a:xfrm>
          <a:prstGeom prst="rect">
            <a:avLst/>
          </a:prstGeom>
        </p:spPr>
      </p:pic>
      <p:pic>
        <p:nvPicPr>
          <p:cNvPr id="60" name="I" descr="I">
            <a:extLst>
              <a:ext uri="{FF2B5EF4-FFF2-40B4-BE49-F238E27FC236}">
                <a16:creationId xmlns:a16="http://schemas.microsoft.com/office/drawing/2014/main" id="{B725C6FC-AAFA-854D-8391-3724BABDF6E7}"/>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7396378" y="31703720"/>
            <a:ext cx="621227" cy="621227"/>
          </a:xfrm>
          <a:prstGeom prst="rect">
            <a:avLst/>
          </a:prstGeom>
        </p:spPr>
      </p:pic>
      <p:pic>
        <p:nvPicPr>
          <p:cNvPr id="61" name="J" descr="J">
            <a:extLst>
              <a:ext uri="{FF2B5EF4-FFF2-40B4-BE49-F238E27FC236}">
                <a16:creationId xmlns:a16="http://schemas.microsoft.com/office/drawing/2014/main" id="{BE308404-CF54-1342-AAA5-22F92E9A985D}"/>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7396378" y="32672385"/>
            <a:ext cx="621227" cy="621227"/>
          </a:xfrm>
          <a:prstGeom prst="rect">
            <a:avLst/>
          </a:prstGeom>
        </p:spPr>
      </p:pic>
      <p:pic>
        <p:nvPicPr>
          <p:cNvPr id="62" name="K" descr="K">
            <a:extLst>
              <a:ext uri="{FF2B5EF4-FFF2-40B4-BE49-F238E27FC236}">
                <a16:creationId xmlns:a16="http://schemas.microsoft.com/office/drawing/2014/main" id="{E1A0D861-A1E8-3C4B-85C1-AC14C74DA4D6}"/>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7396378" y="33693878"/>
            <a:ext cx="621227" cy="621227"/>
          </a:xfrm>
          <a:prstGeom prst="rect">
            <a:avLst/>
          </a:prstGeom>
        </p:spPr>
      </p:pic>
      <p:pic>
        <p:nvPicPr>
          <p:cNvPr id="63" name="L" descr="L">
            <a:extLst>
              <a:ext uri="{FF2B5EF4-FFF2-40B4-BE49-F238E27FC236}">
                <a16:creationId xmlns:a16="http://schemas.microsoft.com/office/drawing/2014/main" id="{AA17BBE8-F7B7-1C4C-90A9-B4978AE905AA}"/>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7396378" y="34648598"/>
            <a:ext cx="621227" cy="621227"/>
          </a:xfrm>
          <a:prstGeom prst="rect">
            <a:avLst/>
          </a:prstGeom>
        </p:spPr>
      </p:pic>
      <p:pic>
        <p:nvPicPr>
          <p:cNvPr id="64" name="M" descr="M">
            <a:extLst>
              <a:ext uri="{FF2B5EF4-FFF2-40B4-BE49-F238E27FC236}">
                <a16:creationId xmlns:a16="http://schemas.microsoft.com/office/drawing/2014/main" id="{023D2BC2-5460-7B43-B0FB-E1957793136D}"/>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8335635" y="29852741"/>
            <a:ext cx="621227" cy="621227"/>
          </a:xfrm>
          <a:prstGeom prst="rect">
            <a:avLst/>
          </a:prstGeom>
        </p:spPr>
      </p:pic>
      <p:pic>
        <p:nvPicPr>
          <p:cNvPr id="65" name="N" descr="N">
            <a:extLst>
              <a:ext uri="{FF2B5EF4-FFF2-40B4-BE49-F238E27FC236}">
                <a16:creationId xmlns:a16="http://schemas.microsoft.com/office/drawing/2014/main" id="{EEE5E64E-4DB7-7D40-87EB-9F3E5A64752A}"/>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8335635" y="30802130"/>
            <a:ext cx="621227" cy="621227"/>
          </a:xfrm>
          <a:prstGeom prst="rect">
            <a:avLst/>
          </a:prstGeom>
        </p:spPr>
      </p:pic>
      <p:pic>
        <p:nvPicPr>
          <p:cNvPr id="66" name="O" descr="O">
            <a:extLst>
              <a:ext uri="{FF2B5EF4-FFF2-40B4-BE49-F238E27FC236}">
                <a16:creationId xmlns:a16="http://schemas.microsoft.com/office/drawing/2014/main" id="{0D1732E9-51C7-0A40-9B17-F669545E1843}"/>
              </a:ext>
            </a:extLst>
          </p:cNvPr>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8361957" y="31703720"/>
            <a:ext cx="621227" cy="621227"/>
          </a:xfrm>
          <a:prstGeom prst="rect">
            <a:avLst/>
          </a:prstGeom>
        </p:spPr>
      </p:pic>
      <p:pic>
        <p:nvPicPr>
          <p:cNvPr id="67" name="P" descr="P">
            <a:extLst>
              <a:ext uri="{FF2B5EF4-FFF2-40B4-BE49-F238E27FC236}">
                <a16:creationId xmlns:a16="http://schemas.microsoft.com/office/drawing/2014/main" id="{EE5EB3C3-5659-F74E-8D1E-9CC4A294C738}"/>
              </a:ext>
            </a:extLst>
          </p:cNvPr>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28361957" y="32672385"/>
            <a:ext cx="621227" cy="621227"/>
          </a:xfrm>
          <a:prstGeom prst="rect">
            <a:avLst/>
          </a:prstGeom>
        </p:spPr>
      </p:pic>
      <p:pic>
        <p:nvPicPr>
          <p:cNvPr id="68" name="Q" descr="Q">
            <a:extLst>
              <a:ext uri="{FF2B5EF4-FFF2-40B4-BE49-F238E27FC236}">
                <a16:creationId xmlns:a16="http://schemas.microsoft.com/office/drawing/2014/main" id="{D440FB61-755D-A045-AD61-C9301AECEC66}"/>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8361957" y="33693878"/>
            <a:ext cx="621227" cy="621227"/>
          </a:xfrm>
          <a:prstGeom prst="rect">
            <a:avLst/>
          </a:prstGeom>
        </p:spPr>
      </p:pic>
      <p:pic>
        <p:nvPicPr>
          <p:cNvPr id="69" name="R" descr="R">
            <a:extLst>
              <a:ext uri="{FF2B5EF4-FFF2-40B4-BE49-F238E27FC236}">
                <a16:creationId xmlns:a16="http://schemas.microsoft.com/office/drawing/2014/main" id="{C78F0AA6-61A2-1643-90BB-1371C86D670E}"/>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8361957" y="34648598"/>
            <a:ext cx="621227" cy="621227"/>
          </a:xfrm>
          <a:prstGeom prst="rect">
            <a:avLst/>
          </a:prstGeom>
        </p:spPr>
      </p:pic>
      <p:pic>
        <p:nvPicPr>
          <p:cNvPr id="70" name="S" descr="S">
            <a:extLst>
              <a:ext uri="{FF2B5EF4-FFF2-40B4-BE49-F238E27FC236}">
                <a16:creationId xmlns:a16="http://schemas.microsoft.com/office/drawing/2014/main" id="{431467B0-475C-574B-BB7B-6B1F9B7E2E8E}"/>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9288053" y="29852741"/>
            <a:ext cx="621227" cy="621227"/>
          </a:xfrm>
          <a:prstGeom prst="rect">
            <a:avLst/>
          </a:prstGeom>
        </p:spPr>
      </p:pic>
      <p:pic>
        <p:nvPicPr>
          <p:cNvPr id="71" name="T" descr="T">
            <a:extLst>
              <a:ext uri="{FF2B5EF4-FFF2-40B4-BE49-F238E27FC236}">
                <a16:creationId xmlns:a16="http://schemas.microsoft.com/office/drawing/2014/main" id="{9038C53C-DD69-B740-913A-E17646D5F8B6}"/>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9288053" y="30802130"/>
            <a:ext cx="621227" cy="621227"/>
          </a:xfrm>
          <a:prstGeom prst="rect">
            <a:avLst/>
          </a:prstGeom>
        </p:spPr>
      </p:pic>
      <p:pic>
        <p:nvPicPr>
          <p:cNvPr id="72" name="U" descr="U">
            <a:extLst>
              <a:ext uri="{FF2B5EF4-FFF2-40B4-BE49-F238E27FC236}">
                <a16:creationId xmlns:a16="http://schemas.microsoft.com/office/drawing/2014/main" id="{21ABA9F2-0785-9147-AEB5-4D2960609ACF}"/>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29327535" y="31703720"/>
            <a:ext cx="621227" cy="621227"/>
          </a:xfrm>
          <a:prstGeom prst="rect">
            <a:avLst/>
          </a:prstGeom>
        </p:spPr>
      </p:pic>
      <p:pic>
        <p:nvPicPr>
          <p:cNvPr id="73" name="V" descr="V">
            <a:extLst>
              <a:ext uri="{FF2B5EF4-FFF2-40B4-BE49-F238E27FC236}">
                <a16:creationId xmlns:a16="http://schemas.microsoft.com/office/drawing/2014/main" id="{058CDD8B-356B-A441-BFEC-1B51FBB93143}"/>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9327535" y="32672385"/>
            <a:ext cx="621227" cy="621227"/>
          </a:xfrm>
          <a:prstGeom prst="rect">
            <a:avLst/>
          </a:prstGeom>
        </p:spPr>
      </p:pic>
      <p:pic>
        <p:nvPicPr>
          <p:cNvPr id="74" name="W" descr="W">
            <a:extLst>
              <a:ext uri="{FF2B5EF4-FFF2-40B4-BE49-F238E27FC236}">
                <a16:creationId xmlns:a16="http://schemas.microsoft.com/office/drawing/2014/main" id="{BF19FB0B-CAB5-8C45-AB54-FEBD991413E1}"/>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9327535" y="33693878"/>
            <a:ext cx="621227" cy="621227"/>
          </a:xfrm>
          <a:prstGeom prst="rect">
            <a:avLst/>
          </a:prstGeom>
        </p:spPr>
      </p:pic>
      <p:pic>
        <p:nvPicPr>
          <p:cNvPr id="75" name="X" descr="X">
            <a:extLst>
              <a:ext uri="{FF2B5EF4-FFF2-40B4-BE49-F238E27FC236}">
                <a16:creationId xmlns:a16="http://schemas.microsoft.com/office/drawing/2014/main" id="{C4C727BF-F684-C741-98D4-ADC18333F892}"/>
              </a:ext>
            </a:extLst>
          </p:cNvPr>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9327535" y="34648598"/>
            <a:ext cx="621227" cy="621227"/>
          </a:xfrm>
          <a:prstGeom prst="rect">
            <a:avLst/>
          </a:prstGeom>
        </p:spPr>
      </p:pic>
      <p:pic>
        <p:nvPicPr>
          <p:cNvPr id="76" name="Y" descr="Y">
            <a:extLst>
              <a:ext uri="{FF2B5EF4-FFF2-40B4-BE49-F238E27FC236}">
                <a16:creationId xmlns:a16="http://schemas.microsoft.com/office/drawing/2014/main" id="{4DE40CC2-67CD-2B40-85DB-0A29DFC6EA4D}"/>
              </a:ext>
            </a:extLst>
          </p:cNvPr>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30240470" y="29852741"/>
            <a:ext cx="621227" cy="621227"/>
          </a:xfrm>
          <a:prstGeom prst="rect">
            <a:avLst/>
          </a:prstGeom>
        </p:spPr>
      </p:pic>
      <p:pic>
        <p:nvPicPr>
          <p:cNvPr id="77" name="Z" descr="Z">
            <a:extLst>
              <a:ext uri="{FF2B5EF4-FFF2-40B4-BE49-F238E27FC236}">
                <a16:creationId xmlns:a16="http://schemas.microsoft.com/office/drawing/2014/main" id="{5E140F2E-551B-494E-B50E-8657947D8BB8}"/>
              </a:ext>
            </a:extLst>
          </p:cNvPr>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0240470" y="30802130"/>
            <a:ext cx="621227" cy="621227"/>
          </a:xfrm>
          <a:prstGeom prst="rect">
            <a:avLst/>
          </a:prstGeom>
        </p:spPr>
      </p:pic>
      <p:cxnSp>
        <p:nvCxnSpPr>
          <p:cNvPr id="78" name="Horizontal Section Divider" descr="Horizontal Divider">
            <a:extLst>
              <a:ext uri="{FF2B5EF4-FFF2-40B4-BE49-F238E27FC236}">
                <a16:creationId xmlns:a16="http://schemas.microsoft.com/office/drawing/2014/main" id="{38D91B9C-21D9-FE49-A0AE-4490F716906C}"/>
              </a:ext>
            </a:extLst>
          </p:cNvPr>
          <p:cNvCxnSpPr>
            <a:cxnSpLocks/>
          </p:cNvCxnSpPr>
          <p:nvPr/>
        </p:nvCxnSpPr>
        <p:spPr bwMode="auto">
          <a:xfrm>
            <a:off x="22440899" y="36216856"/>
            <a:ext cx="9144000" cy="0"/>
          </a:xfrm>
          <a:prstGeom prst="line">
            <a:avLst/>
          </a:prstGeom>
          <a:noFill/>
          <a:ln w="25400" cap="flat" cmpd="sng" algn="ctr">
            <a:solidFill>
              <a:schemeClr val="tx1"/>
            </a:solidFill>
            <a:prstDash val="dash"/>
            <a:round/>
            <a:headEnd type="none" w="med" len="med"/>
            <a:tailEnd type="none" w="med" len="med"/>
          </a:ln>
          <a:effectLst/>
        </p:spPr>
      </p:cxnSp>
      <p:sp>
        <p:nvSpPr>
          <p:cNvPr id="79" name="References Textbox">
            <a:extLst>
              <a:ext uri="{FF2B5EF4-FFF2-40B4-BE49-F238E27FC236}">
                <a16:creationId xmlns:a16="http://schemas.microsoft.com/office/drawing/2014/main" id="{27A69946-CEA4-AE4D-A818-BC08D3CC14B2}"/>
              </a:ext>
            </a:extLst>
          </p:cNvPr>
          <p:cNvSpPr txBox="1"/>
          <p:nvPr/>
        </p:nvSpPr>
        <p:spPr>
          <a:xfrm>
            <a:off x="22707600" y="36816517"/>
            <a:ext cx="8724900" cy="3842847"/>
          </a:xfrm>
          <a:prstGeom prst="rect">
            <a:avLst/>
          </a:prstGeom>
          <a:noFill/>
          <a:effectLst/>
        </p:spPr>
        <p:txBody>
          <a:bodyPr wrap="square">
            <a:spAutoFit/>
          </a:bodyPr>
          <a:lstStyle/>
          <a:p>
            <a:pPr>
              <a:lnSpc>
                <a:spcPts val="3336"/>
              </a:lnSpc>
              <a:spcAft>
                <a:spcPts val="1054"/>
              </a:spcAft>
              <a:buClr>
                <a:schemeClr val="tx2"/>
              </a:buClr>
              <a:defRPr/>
            </a:pPr>
            <a:r>
              <a:rPr lang="en-US" sz="4400" b="1" dirty="0">
                <a:solidFill>
                  <a:srgbClr val="005BBB"/>
                </a:solidFill>
                <a:latin typeface="+mj-lt"/>
              </a:rPr>
              <a:t>References</a:t>
            </a:r>
            <a:endParaRPr lang="en-US" sz="4400" dirty="0">
              <a:latin typeface="Arial" charset="0"/>
              <a:ea typeface="Arial" charset="0"/>
              <a:cs typeface="Arial" charset="0"/>
            </a:endParaRPr>
          </a:p>
          <a:p>
            <a:pPr>
              <a:lnSpc>
                <a:spcPts val="3600"/>
              </a:lnSpc>
              <a:buClr>
                <a:schemeClr val="tx2"/>
              </a:buClr>
              <a:buFont typeface="+mj-lt"/>
              <a:buAutoNum type="arabicPeriod"/>
              <a:defRPr/>
            </a:pPr>
            <a:r>
              <a:rPr lang="en-US" sz="2400" dirty="0">
                <a:latin typeface="Arial" charset="0"/>
                <a:ea typeface="Arial" charset="0"/>
                <a:cs typeface="Arial" charset="0"/>
              </a:rPr>
              <a:t>  Phasellus nec lectus bibendum, posuere nibh id,</a:t>
            </a:r>
          </a:p>
          <a:p>
            <a:pPr>
              <a:lnSpc>
                <a:spcPts val="36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6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600"/>
              </a:lnSpc>
              <a:buClr>
                <a:schemeClr val="tx2"/>
              </a:buClr>
              <a:buFont typeface="+mj-lt"/>
              <a:buAutoNum type="arabicPeriod"/>
              <a:defRPr/>
            </a:pPr>
            <a:r>
              <a:rPr lang="en-US" sz="2400" dirty="0">
                <a:latin typeface="Arial" charset="0"/>
                <a:ea typeface="Arial" charset="0"/>
                <a:cs typeface="Arial" charset="0"/>
              </a:rPr>
              <a:t>  Aenean et est sem. Phasellus nec lectus bibendum,</a:t>
            </a:r>
          </a:p>
          <a:p>
            <a:pPr>
              <a:lnSpc>
                <a:spcPts val="3600"/>
              </a:lnSpc>
              <a:buClr>
                <a:schemeClr val="tx2"/>
              </a:buClr>
              <a:buFont typeface="+mj-lt"/>
              <a:buAutoNum type="arabicPeriod"/>
              <a:defRPr/>
            </a:pPr>
            <a:r>
              <a:rPr lang="en-US" sz="2400" dirty="0">
                <a:latin typeface="Arial" charset="0"/>
                <a:ea typeface="Arial" charset="0"/>
                <a:cs typeface="Arial" charset="0"/>
              </a:rPr>
              <a:t>  Lacinia magna. Mauris orci mi, varius diam id, egestas</a:t>
            </a:r>
          </a:p>
          <a:p>
            <a:pPr>
              <a:lnSpc>
                <a:spcPts val="36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6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sp>
        <p:nvSpPr>
          <p:cNvPr id="83" name="Arrow" descr="Arrow">
            <a:extLst>
              <a:ext uri="{FF2B5EF4-FFF2-40B4-BE49-F238E27FC236}">
                <a16:creationId xmlns:a16="http://schemas.microsoft.com/office/drawing/2014/main" id="{F28A3EB7-87CB-7B47-93CA-C46DD3D27E59}"/>
              </a:ext>
            </a:extLst>
          </p:cNvPr>
          <p:cNvSpPr/>
          <p:nvPr/>
        </p:nvSpPr>
        <p:spPr>
          <a:xfrm rot="16200000">
            <a:off x="17997845" y="13792744"/>
            <a:ext cx="1894313" cy="1876193"/>
          </a:xfrm>
          <a:prstGeom prst="arc">
            <a:avLst>
              <a:gd name="adj1" fmla="val 16200000"/>
              <a:gd name="adj2" fmla="val 3609848"/>
            </a:avLst>
          </a:prstGeom>
          <a:ln w="41275">
            <a:solidFill>
              <a:schemeClr val="tx2"/>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73" dirty="0"/>
          </a:p>
        </p:txBody>
      </p:sp>
      <p:sp>
        <p:nvSpPr>
          <p:cNvPr id="84" name="Contact Information Textbox">
            <a:extLst>
              <a:ext uri="{FF2B5EF4-FFF2-40B4-BE49-F238E27FC236}">
                <a16:creationId xmlns:a16="http://schemas.microsoft.com/office/drawing/2014/main" id="{022F280A-8ECE-1E48-9C66-C8DE2FCEE572}"/>
              </a:ext>
            </a:extLst>
          </p:cNvPr>
          <p:cNvSpPr/>
          <p:nvPr/>
        </p:nvSpPr>
        <p:spPr>
          <a:xfrm>
            <a:off x="22080070" y="42129396"/>
            <a:ext cx="9847729" cy="912844"/>
          </a:xfrm>
          <a:prstGeom prst="rect">
            <a:avLst/>
          </a:prstGeom>
        </p:spPr>
        <p:txBody>
          <a:bodyPr wrap="square">
            <a:noAutofit/>
          </a:bodyPr>
          <a:lstStyle/>
          <a:p>
            <a:pPr>
              <a:spcAft>
                <a:spcPts val="400"/>
              </a:spcAft>
              <a:defRPr/>
            </a:pPr>
            <a:r>
              <a:rPr lang="en-US" altLang="en-US" sz="2400" dirty="0" err="1">
                <a:solidFill>
                  <a:schemeClr val="bg1"/>
                </a:solidFill>
                <a:ea typeface="Arial" charset="0"/>
              </a:rPr>
              <a:t>Departamento</a:t>
            </a:r>
            <a:r>
              <a:rPr lang="en-US" altLang="en-US" sz="2400" dirty="0">
                <a:solidFill>
                  <a:schemeClr val="bg1"/>
                </a:solidFill>
                <a:ea typeface="Arial" charset="0"/>
              </a:rPr>
              <a:t> de </a:t>
            </a:r>
            <a:r>
              <a:rPr lang="en-US" altLang="en-US" sz="2400" dirty="0" err="1">
                <a:solidFill>
                  <a:schemeClr val="bg1"/>
                </a:solidFill>
                <a:ea typeface="Arial" charset="0"/>
              </a:rPr>
              <a:t>Química</a:t>
            </a:r>
            <a:r>
              <a:rPr lang="en-US" altLang="en-US" sz="2400" dirty="0">
                <a:solidFill>
                  <a:schemeClr val="bg1"/>
                </a:solidFill>
                <a:ea typeface="Arial" charset="0"/>
              </a:rPr>
              <a:t>,  </a:t>
            </a:r>
            <a:r>
              <a:rPr lang="en-US" altLang="en-US" sz="2400" dirty="0" err="1">
                <a:solidFill>
                  <a:schemeClr val="bg1"/>
                </a:solidFill>
                <a:ea typeface="Arial" charset="0"/>
              </a:rPr>
              <a:t>Facultad</a:t>
            </a:r>
            <a:r>
              <a:rPr lang="en-US" altLang="en-US" sz="2400" dirty="0">
                <a:solidFill>
                  <a:schemeClr val="bg1"/>
                </a:solidFill>
                <a:ea typeface="Arial" charset="0"/>
              </a:rPr>
              <a:t> de </a:t>
            </a:r>
            <a:r>
              <a:rPr lang="en-US" altLang="en-US" sz="2400" dirty="0" err="1">
                <a:solidFill>
                  <a:schemeClr val="bg1"/>
                </a:solidFill>
                <a:ea typeface="Arial" charset="0"/>
              </a:rPr>
              <a:t>Ciencias</a:t>
            </a:r>
            <a:r>
              <a:rPr lang="en-US" altLang="en-US" sz="2400" dirty="0">
                <a:solidFill>
                  <a:schemeClr val="bg1"/>
                </a:solidFill>
                <a:ea typeface="Arial" charset="0"/>
              </a:rPr>
              <a:t>, Universidad de Chile</a:t>
            </a:r>
          </a:p>
          <a:p>
            <a:pPr>
              <a:spcAft>
                <a:spcPts val="40"/>
              </a:spcAft>
              <a:defRPr/>
            </a:pPr>
            <a:r>
              <a:rPr lang="en-US" sz="2400" b="1" dirty="0" err="1">
                <a:solidFill>
                  <a:schemeClr val="bg1"/>
                </a:solidFill>
              </a:rPr>
              <a:t>quimica.ciencias.uchile.cl</a:t>
            </a:r>
            <a:endParaRPr lang="en-US" sz="2400" b="1" dirty="0">
              <a:solidFill>
                <a:schemeClr val="bg1"/>
              </a:solidFill>
            </a:endParaRPr>
          </a:p>
          <a:p>
            <a:pPr>
              <a:spcAft>
                <a:spcPts val="40"/>
              </a:spcAft>
              <a:defRPr/>
            </a:pPr>
            <a:endParaRPr lang="en-US" altLang="en-US" sz="1400" dirty="0">
              <a:solidFill>
                <a:schemeClr val="bg1"/>
              </a:solidFill>
              <a:ea typeface="Arial" charset="0"/>
            </a:endParaRPr>
          </a:p>
        </p:txBody>
      </p:sp>
    </p:spTree>
    <p:extLst>
      <p:ext uri="{BB962C8B-B14F-4D97-AF65-F5344CB8AC3E}">
        <p14:creationId xmlns:p14="http://schemas.microsoft.com/office/powerpoint/2010/main" val="1372817760"/>
      </p:ext>
    </p:extLst>
  </p:cSld>
  <p:clrMapOvr>
    <a:masterClrMapping/>
  </p:clrMapOvr>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564</TotalTime>
  <Words>1327</Words>
  <Application>Microsoft Macintosh PowerPoint</Application>
  <PresentationFormat>Personalizado</PresentationFormat>
  <Paragraphs>144</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Arial Narrow</vt:lpstr>
      <vt:lpstr>Calibri</vt:lpstr>
      <vt:lpstr>Research Poster Template</vt:lpstr>
      <vt:lpstr>Presentación de PowerPoint</vt:lpstr>
      <vt:lpstr>Presentación de PowerPoint</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Manuel Andres Leiva Guzman (manleiva)</cp:lastModifiedBy>
  <cp:revision>62</cp:revision>
  <cp:lastPrinted>2016-09-29T19:48:31Z</cp:lastPrinted>
  <dcterms:created xsi:type="dcterms:W3CDTF">2016-09-29T18:43:16Z</dcterms:created>
  <dcterms:modified xsi:type="dcterms:W3CDTF">2019-11-06T15:50:11Z</dcterms:modified>
  <cp:category/>
</cp:coreProperties>
</file>