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m" ContentType="application/vnd.ms-excel.sheet.macroEnabled.12"/>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4"/>
  </p:notesMasterIdLst>
  <p:sldIdLst>
    <p:sldId id="256" r:id="rId2"/>
    <p:sldId id="257" r:id="rId3"/>
  </p:sldIdLst>
  <p:sldSz cx="37490400" cy="32918400"/>
  <p:notesSz cx="6858000" cy="9144000"/>
  <p:defaultTextStyle>
    <a:defPPr>
      <a:defRPr lang="en-US"/>
    </a:defPPr>
    <a:lvl1pPr marL="0" algn="l" defTabSz="3686861" rtl="0" eaLnBrk="1" latinLnBrk="0" hangingPunct="1">
      <a:defRPr sz="7258" kern="1200">
        <a:solidFill>
          <a:schemeClr val="tx1"/>
        </a:solidFill>
        <a:latin typeface="+mn-lt"/>
        <a:ea typeface="+mn-ea"/>
        <a:cs typeface="+mn-cs"/>
      </a:defRPr>
    </a:lvl1pPr>
    <a:lvl2pPr marL="1843430" algn="l" defTabSz="3686861" rtl="0" eaLnBrk="1" latinLnBrk="0" hangingPunct="1">
      <a:defRPr sz="7258" kern="1200">
        <a:solidFill>
          <a:schemeClr val="tx1"/>
        </a:solidFill>
        <a:latin typeface="+mn-lt"/>
        <a:ea typeface="+mn-ea"/>
        <a:cs typeface="+mn-cs"/>
      </a:defRPr>
    </a:lvl2pPr>
    <a:lvl3pPr marL="3686861" algn="l" defTabSz="3686861" rtl="0" eaLnBrk="1" latinLnBrk="0" hangingPunct="1">
      <a:defRPr sz="7258" kern="1200">
        <a:solidFill>
          <a:schemeClr val="tx1"/>
        </a:solidFill>
        <a:latin typeface="+mn-lt"/>
        <a:ea typeface="+mn-ea"/>
        <a:cs typeface="+mn-cs"/>
      </a:defRPr>
    </a:lvl3pPr>
    <a:lvl4pPr marL="5530291" algn="l" defTabSz="3686861" rtl="0" eaLnBrk="1" latinLnBrk="0" hangingPunct="1">
      <a:defRPr sz="7258" kern="1200">
        <a:solidFill>
          <a:schemeClr val="tx1"/>
        </a:solidFill>
        <a:latin typeface="+mn-lt"/>
        <a:ea typeface="+mn-ea"/>
        <a:cs typeface="+mn-cs"/>
      </a:defRPr>
    </a:lvl4pPr>
    <a:lvl5pPr marL="7373722" algn="l" defTabSz="3686861" rtl="0" eaLnBrk="1" latinLnBrk="0" hangingPunct="1">
      <a:defRPr sz="7258" kern="1200">
        <a:solidFill>
          <a:schemeClr val="tx1"/>
        </a:solidFill>
        <a:latin typeface="+mn-lt"/>
        <a:ea typeface="+mn-ea"/>
        <a:cs typeface="+mn-cs"/>
      </a:defRPr>
    </a:lvl5pPr>
    <a:lvl6pPr marL="9217152" algn="l" defTabSz="3686861" rtl="0" eaLnBrk="1" latinLnBrk="0" hangingPunct="1">
      <a:defRPr sz="7258" kern="1200">
        <a:solidFill>
          <a:schemeClr val="tx1"/>
        </a:solidFill>
        <a:latin typeface="+mn-lt"/>
        <a:ea typeface="+mn-ea"/>
        <a:cs typeface="+mn-cs"/>
      </a:defRPr>
    </a:lvl6pPr>
    <a:lvl7pPr marL="11060582" algn="l" defTabSz="3686861" rtl="0" eaLnBrk="1" latinLnBrk="0" hangingPunct="1">
      <a:defRPr sz="7258" kern="1200">
        <a:solidFill>
          <a:schemeClr val="tx1"/>
        </a:solidFill>
        <a:latin typeface="+mn-lt"/>
        <a:ea typeface="+mn-ea"/>
        <a:cs typeface="+mn-cs"/>
      </a:defRPr>
    </a:lvl7pPr>
    <a:lvl8pPr marL="12904013" algn="l" defTabSz="3686861" rtl="0" eaLnBrk="1" latinLnBrk="0" hangingPunct="1">
      <a:defRPr sz="7258" kern="1200">
        <a:solidFill>
          <a:schemeClr val="tx1"/>
        </a:solidFill>
        <a:latin typeface="+mn-lt"/>
        <a:ea typeface="+mn-ea"/>
        <a:cs typeface="+mn-cs"/>
      </a:defRPr>
    </a:lvl8pPr>
    <a:lvl9pPr marL="14747443" algn="l" defTabSz="3686861" rtl="0" eaLnBrk="1" latinLnBrk="0" hangingPunct="1">
      <a:defRPr sz="725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1180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38"/>
    <p:restoredTop sz="94655"/>
  </p:normalViewPr>
  <p:slideViewPr>
    <p:cSldViewPr snapToGrid="0" snapToObjects="1">
      <p:cViewPr varScale="1">
        <p:scale>
          <a:sx n="26" d="100"/>
          <a:sy n="26" d="100"/>
        </p:scale>
        <p:origin x="2656" y="344"/>
      </p:cViewPr>
      <p:guideLst>
        <p:guide orient="horz" pos="10368"/>
        <p:guide pos="11808"/>
      </p:guideLst>
    </p:cSldViewPr>
  </p:slideViewPr>
  <p:notesTextViewPr>
    <p:cViewPr>
      <p:scale>
        <a:sx n="1" d="1"/>
        <a:sy n="1" d="1"/>
      </p:scale>
      <p:origin x="0" y="0"/>
    </p:cViewPr>
  </p:notesTextViewPr>
  <p:notesViewPr>
    <p:cSldViewPr snapToGrid="0" snapToObjects="1">
      <p:cViewPr varScale="1">
        <p:scale>
          <a:sx n="97" d="100"/>
          <a:sy n="97" d="100"/>
        </p:scale>
        <p:origin x="4328"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xlsm"/></Relationships>
</file>

<file path=ppt/charts/_rels/chart2.xml.rels><?xml version="1.0" encoding="UTF-8" standalone="yes"?>
<Relationships xmlns="http://schemas.openxmlformats.org/package/2006/relationships"><Relationship Id="rId1" Type="http://schemas.openxmlformats.org/officeDocument/2006/relationships/package" Target="../embeddings/Hoja_de_c_lculo_de_Microsoft_Excel.xlsx"/></Relationships>
</file>

<file path=ppt/charts/_rels/chart3.xml.rels><?xml version="1.0" encoding="UTF-8" standalone="yes"?>
<Relationships xmlns="http://schemas.openxmlformats.org/package/2006/relationships"><Relationship Id="rId1" Type="http://schemas.openxmlformats.org/officeDocument/2006/relationships/package" Target="../embeddings/Hoja_de_c_lculo_de_Microsoft_Excel1.xlsx"/></Relationships>
</file>

<file path=ppt/charts/_rels/chart4.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2.xlsm"/></Relationships>
</file>

<file path=ppt/charts/_rels/chart5.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3.xlsm"/></Relationships>
</file>

<file path=ppt/charts/_rels/chart6.xml.rels><?xml version="1.0" encoding="UTF-8" standalone="yes"?>
<Relationships xmlns="http://schemas.openxmlformats.org/package/2006/relationships"><Relationship Id="rId1" Type="http://schemas.openxmlformats.org/officeDocument/2006/relationships/package" Target="../embeddings/Hoja_de_c_lculo_de_Microsoft_Excel4.xlsx"/></Relationships>
</file>

<file path=ppt/charts/_rels/chart7.xml.rels><?xml version="1.0" encoding="UTF-8" standalone="yes"?>
<Relationships xmlns="http://schemas.openxmlformats.org/package/2006/relationships"><Relationship Id="rId1" Type="http://schemas.openxmlformats.org/officeDocument/2006/relationships/package" Target="../embeddings/Hoja_de_c_lculo_de_Microsoft_Excel5.xlsx"/></Relationships>
</file>

<file path=ppt/charts/_rels/chart8.xml.rels><?xml version="1.0" encoding="UTF-8" standalone="yes"?>
<Relationships xmlns="http://schemas.openxmlformats.org/package/2006/relationships"><Relationship Id="rId1" Type="http://schemas.openxmlformats.org/officeDocument/2006/relationships/package" Target="../embeddings/Hoja_de_c_lculo_habilitada_para_macros_de_Microsoft_Excel6.xlsm"/></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A - Title</a:t>
            </a:r>
            <a:endParaRPr lang="en-US" sz="3200" b="1" dirty="0">
              <a:solidFill>
                <a:schemeClr val="tx1"/>
              </a:solidFill>
            </a:endParaRPr>
          </a:p>
        </c:rich>
      </c:tx>
      <c:layout>
        <c:manualLayout>
          <c:xMode val="edge"/>
          <c:yMode val="edge"/>
          <c:x val="0.27133441853531909"/>
          <c:y val="4.3258398156276356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6E80-3C4F-AFA1-E6323C2BA830}"/>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6E80-3C4F-AFA1-E6323C2BA830}"/>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6E80-3C4F-AFA1-E6323C2BA830}"/>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6E80-3C4F-AFA1-E6323C2BA830}"/>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B - Title</a:t>
            </a:r>
          </a:p>
        </c:rich>
      </c:tx>
      <c:layout>
        <c:manualLayout>
          <c:xMode val="edge"/>
          <c:yMode val="edge"/>
          <c:x val="0.24017169728783902"/>
          <c:y val="0.11138773868259823"/>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4BFC-C847-9684-60CF93244FD4}"/>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4BFC-C847-9684-60CF93244FD4}"/>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4BFC-C847-9684-60CF93244FD4}"/>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4BFC-C847-9684-60CF93244FD4}"/>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039326334208224"/>
          <c:y val="0.80797674662489338"/>
          <c:w val="0.70932734560151223"/>
          <c:h val="0.1904299342622438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C - Title</a:t>
            </a:r>
          </a:p>
        </c:rich>
      </c:tx>
      <c:layout>
        <c:manualLayout>
          <c:xMode val="edge"/>
          <c:yMode val="edge"/>
          <c:x val="0.22030703842803187"/>
          <c:y val="0.1100565230604366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4E17-9847-A9AE-61C1FD574B73}"/>
              </c:ext>
            </c:extLst>
          </c:dPt>
          <c:dPt>
            <c:idx val="1"/>
            <c:bubble3D val="0"/>
            <c:spPr>
              <a:solidFill>
                <a:srgbClr val="41B6E6"/>
              </a:solidFill>
              <a:ln w="11160">
                <a:solidFill>
                  <a:srgbClr val="FFFFFF"/>
                </a:solidFill>
                <a:prstDash val="solid"/>
              </a:ln>
            </c:spPr>
            <c:extLst>
              <c:ext xmlns:c16="http://schemas.microsoft.com/office/drawing/2014/chart" uri="{C3380CC4-5D6E-409C-BE32-E72D297353CC}">
                <c16:uniqueId val="{00000003-4E17-9847-A9AE-61C1FD574B73}"/>
              </c:ext>
            </c:extLst>
          </c:dPt>
          <c:dPt>
            <c:idx val="2"/>
            <c:bubble3D val="0"/>
            <c:spPr>
              <a:solidFill>
                <a:srgbClr val="E56D54"/>
              </a:solidFill>
              <a:ln w="11160">
                <a:solidFill>
                  <a:srgbClr val="FFFFFF"/>
                </a:solidFill>
                <a:prstDash val="solid"/>
              </a:ln>
            </c:spPr>
            <c:extLst>
              <c:ext xmlns:c16="http://schemas.microsoft.com/office/drawing/2014/chart" uri="{C3380CC4-5D6E-409C-BE32-E72D297353CC}">
                <c16:uniqueId val="{00000005-4E17-9847-A9AE-61C1FD574B73}"/>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4E17-9847-A9AE-61C1FD574B73}"/>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1660649243077596"/>
          <c:y val="0.79219824875107414"/>
          <c:w val="0.74188522705922422"/>
          <c:h val="0.1993186789151355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 </a:t>
            </a:r>
            <a:r>
              <a:rPr lang="en-US" sz="3600" b="1">
                <a:solidFill>
                  <a:schemeClr val="tx1"/>
                </a:solidFill>
                <a:latin typeface="Arial" charset="0"/>
                <a:ea typeface="Arial" charset="0"/>
                <a:cs typeface="Arial" charset="0"/>
              </a:rPr>
              <a:t>D -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7.1945587198555094E-2"/>
          <c:y val="0.18243447742298799"/>
          <c:w val="0.89237340955380096"/>
          <c:h val="0.59374018045192201"/>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C05-FD45-83FA-1AAF709A01DF}"/>
            </c:ext>
          </c:extLst>
        </c:ser>
        <c:ser>
          <c:idx val="1"/>
          <c:order val="1"/>
          <c:tx>
            <c:strRef>
              <c:f>Sheet1!$C$1</c:f>
              <c:strCache>
                <c:ptCount val="1"/>
                <c:pt idx="0">
                  <c:v>Series 2</c:v>
                </c:pt>
              </c:strCache>
            </c:strRef>
          </c:tx>
          <c:spPr>
            <a:solidFill>
              <a:srgbClr val="41B6E6"/>
            </a:solid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C05-FD45-83FA-1AAF709A01DF}"/>
            </c:ext>
          </c:extLst>
        </c:ser>
        <c:ser>
          <c:idx val="2"/>
          <c:order val="2"/>
          <c:tx>
            <c:strRef>
              <c:f>Sheet1!$D$1</c:f>
              <c:strCache>
                <c:ptCount val="1"/>
                <c:pt idx="0">
                  <c:v>Series 3</c:v>
                </c:pt>
              </c:strCache>
            </c:strRef>
          </c:tx>
          <c:spPr>
            <a:solidFill>
              <a:srgbClr val="E56D54"/>
            </a:solid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C05-FD45-83FA-1AAF709A01DF}"/>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s-CL"/>
          </a:p>
        </c:txPr>
        <c:crossAx val="-2092766432"/>
        <c:crosses val="autoZero"/>
        <c:auto val="1"/>
        <c:lblAlgn val="ctr"/>
        <c:lblOffset val="100"/>
        <c:noMultiLvlLbl val="0"/>
      </c:catAx>
      <c:valAx>
        <c:axId val="-209276643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s-CL"/>
          </a:p>
        </c:txPr>
        <c:crossAx val="-2110909504"/>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Entry>
      <c:layout>
        <c:manualLayout>
          <c:xMode val="edge"/>
          <c:yMode val="edge"/>
          <c:x val="0.16080355552922587"/>
          <c:y val="0.91647316505196907"/>
          <c:w val="0.65376401541260043"/>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
    <c:plotVisOnly val="1"/>
    <c:dispBlanksAs val="gap"/>
    <c:showDLblsOverMax val="0"/>
  </c:chart>
  <c:spPr>
    <a:solidFill>
      <a:schemeClr val="bg1">
        <a:alpha val="62000"/>
      </a:schemeClr>
    </a:solidFill>
    <a:ln>
      <a:noFill/>
    </a:ln>
    <a:effectLst/>
  </c:spPr>
  <c:txPr>
    <a:bodyPr/>
    <a:lstStyle/>
    <a:p>
      <a:pPr>
        <a:defRPr/>
      </a:pPr>
      <a:endParaRPr lang="es-CL"/>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200" b="1" i="0" u="none" strike="noStrike" kern="1200" spc="0" baseline="0">
                <a:solidFill>
                  <a:schemeClr val="tx1"/>
                </a:solidFill>
                <a:latin typeface="+mn-lt"/>
                <a:ea typeface="+mn-ea"/>
                <a:cs typeface="+mn-cs"/>
              </a:defRPr>
            </a:pPr>
            <a:r>
              <a:rPr lang="en-US" sz="3200" b="1" dirty="0">
                <a:solidFill>
                  <a:schemeClr val="tx1"/>
                </a:solidFill>
              </a:rPr>
              <a:t>Chart</a:t>
            </a:r>
            <a:r>
              <a:rPr lang="en-US" sz="3200" b="1" baseline="0" dirty="0">
                <a:solidFill>
                  <a:schemeClr val="tx1"/>
                </a:solidFill>
              </a:rPr>
              <a:t> A - Title</a:t>
            </a:r>
            <a:endParaRPr lang="en-US" sz="3200" b="1" dirty="0">
              <a:solidFill>
                <a:schemeClr val="tx1"/>
              </a:solidFill>
            </a:endParaRPr>
          </a:p>
        </c:rich>
      </c:tx>
      <c:layout>
        <c:manualLayout>
          <c:xMode val="edge"/>
          <c:yMode val="edge"/>
          <c:x val="0.27133441853531909"/>
          <c:y val="4.3258398156276356E-2"/>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6E80-3C4F-AFA1-E6323C2BA830}"/>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6E80-3C4F-AFA1-E6323C2BA830}"/>
              </c:ext>
            </c:extLst>
          </c:dPt>
          <c:dPt>
            <c:idx val="2"/>
            <c:bubble3D val="0"/>
            <c:spPr>
              <a:pattFill prst="dkDn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6E80-3C4F-AFA1-E6323C2BA830}"/>
              </c:ext>
            </c:extLst>
          </c:dPt>
          <c:cat>
            <c:strRef>
              <c:f>Sheet1!$A$2:$A$4</c:f>
              <c:strCache>
                <c:ptCount val="3"/>
                <c:pt idx="0">
                  <c:v>Series 1</c:v>
                </c:pt>
                <c:pt idx="1">
                  <c:v>Series 2</c:v>
                </c:pt>
                <c:pt idx="2">
                  <c:v>Series 3</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6-6E80-3C4F-AFA1-E6323C2BA830}"/>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ayout>
        <c:manualLayout>
          <c:xMode val="edge"/>
          <c:yMode val="edge"/>
          <c:x val="0.11139899969988901"/>
          <c:y val="0.89354195260385805"/>
          <c:w val="0.78746864812404405"/>
          <c:h val="7.3836395450568498E-2"/>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B - Title</a:t>
            </a:r>
          </a:p>
        </c:rich>
      </c:tx>
      <c:layout>
        <c:manualLayout>
          <c:xMode val="edge"/>
          <c:yMode val="edge"/>
          <c:x val="0.24017169728783902"/>
          <c:y val="0.11138773868259823"/>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dPt>
            <c:idx val="0"/>
            <c:bubble3D val="0"/>
            <c:spPr>
              <a:solidFill>
                <a:srgbClr val="005BBB"/>
              </a:solidFill>
              <a:ln w="11160">
                <a:solidFill>
                  <a:srgbClr val="FFFFFF"/>
                </a:solidFill>
                <a:prstDash val="solid"/>
              </a:ln>
            </c:spPr>
            <c:extLst>
              <c:ext xmlns:c16="http://schemas.microsoft.com/office/drawing/2014/chart" uri="{C3380CC4-5D6E-409C-BE32-E72D297353CC}">
                <c16:uniqueId val="{00000001-4BFC-C847-9684-60CF93244FD4}"/>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4BFC-C847-9684-60CF93244FD4}"/>
              </c:ext>
            </c:extLst>
          </c:dPt>
          <c:dPt>
            <c:idx val="2"/>
            <c:bubble3D val="0"/>
            <c:spPr>
              <a:pattFill prst="dkDn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4BFC-C847-9684-60CF93244FD4}"/>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6.4</c:v>
                </c:pt>
              </c:numCache>
            </c:numRef>
          </c:val>
          <c:extLst>
            <c:ext xmlns:c16="http://schemas.microsoft.com/office/drawing/2014/chart" uri="{C3380CC4-5D6E-409C-BE32-E72D297353CC}">
              <c16:uniqueId val="{00000006-4BFC-C847-9684-60CF93244FD4}"/>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039326334208224"/>
          <c:y val="0.80797674662489338"/>
          <c:w val="0.70932734560151223"/>
          <c:h val="0.19042993426224381"/>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600" b="1" i="0" u="none" strike="noStrike" kern="1200" spc="0" baseline="0">
                <a:solidFill>
                  <a:schemeClr val="tx1"/>
                </a:solidFill>
                <a:latin typeface="+mn-lt"/>
                <a:ea typeface="+mn-ea"/>
                <a:cs typeface="+mn-cs"/>
              </a:defRPr>
            </a:pPr>
            <a:r>
              <a:rPr lang="en-US" sz="3200" b="1" dirty="0">
                <a:solidFill>
                  <a:schemeClr val="tx1"/>
                </a:solidFill>
              </a:rPr>
              <a:t>Chart C - Title</a:t>
            </a:r>
          </a:p>
        </c:rich>
      </c:tx>
      <c:layout>
        <c:manualLayout>
          <c:xMode val="edge"/>
          <c:yMode val="edge"/>
          <c:x val="0.22030703842803187"/>
          <c:y val="0.11005652306043669"/>
        </c:manualLayout>
      </c:layout>
      <c:overlay val="0"/>
      <c:spPr>
        <a:noFill/>
        <a:ln w="22320">
          <a:noFill/>
        </a:ln>
      </c:spPr>
    </c:title>
    <c:autoTitleDeleted val="0"/>
    <c:plotArea>
      <c:layout>
        <c:manualLayout>
          <c:layoutTarget val="inner"/>
          <c:xMode val="edge"/>
          <c:yMode val="edge"/>
          <c:x val="0.22653482108432799"/>
          <c:y val="0.18120462338795801"/>
          <c:w val="0.51592749296523299"/>
          <c:h val="0.63988916312787303"/>
        </c:manualLayout>
      </c:layout>
      <c:doughnutChart>
        <c:varyColors val="1"/>
        <c:ser>
          <c:idx val="0"/>
          <c:order val="0"/>
          <c:tx>
            <c:strRef>
              <c:f>Sheet1!$B$1</c:f>
              <c:strCache>
                <c:ptCount val="1"/>
                <c:pt idx="0">
                  <c:v>Category</c:v>
                </c:pt>
              </c:strCache>
            </c:strRef>
          </c:tx>
          <c:spPr>
            <a:solidFill>
              <a:schemeClr val="tx2"/>
            </a:solidFill>
          </c:spPr>
          <c:dPt>
            <c:idx val="0"/>
            <c:bubble3D val="0"/>
            <c:spPr>
              <a:solidFill>
                <a:schemeClr val="tx2"/>
              </a:solidFill>
              <a:ln w="11160">
                <a:solidFill>
                  <a:srgbClr val="FFFFFF"/>
                </a:solidFill>
                <a:prstDash val="solid"/>
              </a:ln>
            </c:spPr>
            <c:extLst>
              <c:ext xmlns:c16="http://schemas.microsoft.com/office/drawing/2014/chart" uri="{C3380CC4-5D6E-409C-BE32-E72D297353CC}">
                <c16:uniqueId val="{00000001-4E17-9847-A9AE-61C1FD574B73}"/>
              </c:ext>
            </c:extLst>
          </c:dPt>
          <c:dPt>
            <c:idx val="1"/>
            <c:bubble3D val="0"/>
            <c:spPr>
              <a:pattFill prst="pct25">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3-4E17-9847-A9AE-61C1FD574B73}"/>
              </c:ext>
            </c:extLst>
          </c:dPt>
          <c:dPt>
            <c:idx val="2"/>
            <c:bubble3D val="0"/>
            <c:spPr>
              <a:pattFill prst="dkDnDiag">
                <a:fgClr>
                  <a:schemeClr val="tx2"/>
                </a:fgClr>
                <a:bgClr>
                  <a:schemeClr val="bg1"/>
                </a:bgClr>
              </a:pattFill>
              <a:ln w="11160">
                <a:solidFill>
                  <a:srgbClr val="FFFFFF"/>
                </a:solidFill>
                <a:prstDash val="solid"/>
              </a:ln>
            </c:spPr>
            <c:extLst>
              <c:ext xmlns:c16="http://schemas.microsoft.com/office/drawing/2014/chart" uri="{C3380CC4-5D6E-409C-BE32-E72D297353CC}">
                <c16:uniqueId val="{00000005-4E17-9847-A9AE-61C1FD574B73}"/>
              </c:ext>
            </c:extLst>
          </c:dPt>
          <c:cat>
            <c:strRef>
              <c:f>Sheet1!$A$2:$A$4</c:f>
              <c:strCache>
                <c:ptCount val="3"/>
                <c:pt idx="0">
                  <c:v>Series 1</c:v>
                </c:pt>
                <c:pt idx="1">
                  <c:v>Series 2</c:v>
                </c:pt>
                <c:pt idx="2">
                  <c:v>Series 3</c:v>
                </c:pt>
              </c:strCache>
            </c:strRef>
          </c:cat>
          <c:val>
            <c:numRef>
              <c:f>Sheet1!$B$2:$B$4</c:f>
              <c:numCache>
                <c:formatCode>General</c:formatCode>
                <c:ptCount val="3"/>
                <c:pt idx="0">
                  <c:v>3</c:v>
                </c:pt>
                <c:pt idx="1">
                  <c:v>3.2</c:v>
                </c:pt>
                <c:pt idx="2">
                  <c:v>1.4</c:v>
                </c:pt>
              </c:numCache>
            </c:numRef>
          </c:val>
          <c:extLst>
            <c:ext xmlns:c16="http://schemas.microsoft.com/office/drawing/2014/chart" uri="{C3380CC4-5D6E-409C-BE32-E72D297353CC}">
              <c16:uniqueId val="{00000006-4E17-9847-A9AE-61C1FD574B73}"/>
            </c:ext>
          </c:extLst>
        </c:ser>
        <c:dLbls>
          <c:showLegendKey val="0"/>
          <c:showVal val="0"/>
          <c:showCatName val="0"/>
          <c:showSerName val="0"/>
          <c:showPercent val="0"/>
          <c:showBubbleSize val="0"/>
          <c:showLeaderLines val="1"/>
        </c:dLbls>
        <c:firstSliceAng val="0"/>
        <c:holeSize val="50"/>
      </c:doughnutChart>
      <c:spPr>
        <a:noFill/>
        <a:ln w="22320">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Entry>
      <c:layout>
        <c:manualLayout>
          <c:xMode val="edge"/>
          <c:yMode val="edge"/>
          <c:x val="0.11660649243077596"/>
          <c:y val="0.79219824875107414"/>
          <c:w val="0.74188522705922422"/>
          <c:h val="0.19931867891513558"/>
        </c:manualLayout>
      </c:layout>
      <c:overlay val="0"/>
      <c:spPr>
        <a:noFill/>
        <a:ln w="22320">
          <a:noFill/>
        </a:ln>
      </c:spPr>
      <c:txPr>
        <a:bodyPr rot="0" spcFirstLastPara="1" vertOverflow="ellipsis" vert="horz" wrap="square" anchor="ctr" anchorCtr="1"/>
        <a:lstStyle/>
        <a:p>
          <a:pPr>
            <a:defRPr sz="2400" b="0" i="0" u="none" strike="noStrike" kern="1200" baseline="0">
              <a:solidFill>
                <a:schemeClr val="tx1"/>
              </a:solidFill>
              <a:latin typeface="+mn-lt"/>
              <a:ea typeface="+mn-ea"/>
              <a:cs typeface="+mn-cs"/>
            </a:defRPr>
          </a:pPr>
          <a:endParaRPr lang="es-CL"/>
        </a:p>
      </c:txPr>
    </c:legend>
    <c:plotVisOnly val="1"/>
    <c:dispBlanksAs val="gap"/>
    <c:showDLblsOverMax val="0"/>
  </c:chart>
  <c:spPr>
    <a:noFill/>
    <a:ln>
      <a:noFill/>
    </a:ln>
  </c:spPr>
  <c:txPr>
    <a:bodyPr/>
    <a:lstStyle/>
    <a:p>
      <a:pPr>
        <a:defRPr/>
      </a:pPr>
      <a:endParaRPr lang="es-CL"/>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970" b="1" i="0" u="none" strike="noStrike" kern="1200" spc="0" baseline="0">
                <a:solidFill>
                  <a:schemeClr val="tx1"/>
                </a:solidFill>
                <a:latin typeface="Arial" charset="0"/>
                <a:ea typeface="Arial" charset="0"/>
                <a:cs typeface="Arial" charset="0"/>
              </a:defRPr>
            </a:pPr>
            <a:r>
              <a:rPr lang="en-US" sz="3600" b="1" dirty="0">
                <a:solidFill>
                  <a:schemeClr val="tx1"/>
                </a:solidFill>
                <a:latin typeface="Arial" charset="0"/>
                <a:ea typeface="Arial" charset="0"/>
                <a:cs typeface="Arial" charset="0"/>
              </a:rPr>
              <a:t>Chart </a:t>
            </a:r>
            <a:r>
              <a:rPr lang="en-US" sz="3600" b="1">
                <a:solidFill>
                  <a:schemeClr val="tx1"/>
                </a:solidFill>
                <a:latin typeface="Arial" charset="0"/>
                <a:ea typeface="Arial" charset="0"/>
                <a:cs typeface="Arial" charset="0"/>
              </a:rPr>
              <a:t>D - Title</a:t>
            </a:r>
            <a:endParaRPr lang="en-US" sz="3600" b="1" dirty="0">
              <a:solidFill>
                <a:schemeClr val="tx1"/>
              </a:solidFill>
              <a:latin typeface="Arial" charset="0"/>
              <a:ea typeface="Arial" charset="0"/>
              <a:cs typeface="Arial" charset="0"/>
            </a:endParaRPr>
          </a:p>
        </c:rich>
      </c:tx>
      <c:layout>
        <c:manualLayout>
          <c:xMode val="edge"/>
          <c:yMode val="edge"/>
          <c:x val="0.38284917498069099"/>
          <c:y val="2.46956303721842E-2"/>
        </c:manualLayout>
      </c:layout>
      <c:overlay val="0"/>
      <c:spPr>
        <a:noFill/>
        <a:ln w="37084">
          <a:noFill/>
        </a:ln>
      </c:spPr>
    </c:title>
    <c:autoTitleDeleted val="0"/>
    <c:plotArea>
      <c:layout>
        <c:manualLayout>
          <c:layoutTarget val="inner"/>
          <c:xMode val="edge"/>
          <c:yMode val="edge"/>
          <c:x val="7.1945587198555094E-2"/>
          <c:y val="0.18243447742298799"/>
          <c:w val="0.89237340955380096"/>
          <c:h val="0.59374018045192201"/>
        </c:manualLayout>
      </c:layout>
      <c:barChart>
        <c:barDir val="col"/>
        <c:grouping val="clustered"/>
        <c:varyColors val="0"/>
        <c:ser>
          <c:idx val="0"/>
          <c:order val="0"/>
          <c:tx>
            <c:strRef>
              <c:f>Sheet1!$B$1</c:f>
              <c:strCache>
                <c:ptCount val="1"/>
                <c:pt idx="0">
                  <c:v>Series 1</c:v>
                </c:pt>
              </c:strCache>
            </c:strRef>
          </c:tx>
          <c:spPr>
            <a:solidFill>
              <a:srgbClr val="005BBB"/>
            </a:solidFill>
            <a:ln w="37084">
              <a:noFill/>
            </a:ln>
          </c:spPr>
          <c:invertIfNegative val="0"/>
          <c:cat>
            <c:strRef>
              <c:f>Sheet1!$A$2:$A$5</c:f>
              <c:strCache>
                <c:ptCount val="4"/>
                <c:pt idx="0">
                  <c:v>category </c:v>
                </c:pt>
                <c:pt idx="1">
                  <c:v>category </c:v>
                </c:pt>
                <c:pt idx="2">
                  <c:v>category </c:v>
                </c:pt>
                <c:pt idx="3">
                  <c:v>category </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FC05-FD45-83FA-1AAF709A01DF}"/>
            </c:ext>
          </c:extLst>
        </c:ser>
        <c:ser>
          <c:idx val="1"/>
          <c:order val="1"/>
          <c:tx>
            <c:strRef>
              <c:f>Sheet1!$C$1</c:f>
              <c:strCache>
                <c:ptCount val="1"/>
                <c:pt idx="0">
                  <c:v>Series 2</c:v>
                </c:pt>
              </c:strCache>
            </c:strRef>
          </c:tx>
          <c:spPr>
            <a:pattFill prst="dkDnDiag">
              <a:fgClr>
                <a:schemeClr val="tx2"/>
              </a:fgClr>
              <a:bgClr>
                <a:schemeClr val="bg1"/>
              </a:bgClr>
            </a:pattFill>
            <a:ln w="37084">
              <a:noFill/>
            </a:ln>
          </c:spPr>
          <c:invertIfNegative val="0"/>
          <c:cat>
            <c:strRef>
              <c:f>Sheet1!$A$2:$A$5</c:f>
              <c:strCache>
                <c:ptCount val="4"/>
                <c:pt idx="0">
                  <c:v>category </c:v>
                </c:pt>
                <c:pt idx="1">
                  <c:v>category </c:v>
                </c:pt>
                <c:pt idx="2">
                  <c:v>category </c:v>
                </c:pt>
                <c:pt idx="3">
                  <c:v>category </c:v>
                </c:pt>
              </c:strCache>
            </c:strRef>
          </c:cat>
          <c:val>
            <c:numRef>
              <c:f>Sheet1!$C$2:$C$5</c:f>
              <c:numCache>
                <c:formatCode>General</c:formatCode>
                <c:ptCount val="4"/>
                <c:pt idx="0">
                  <c:v>2.4</c:v>
                </c:pt>
                <c:pt idx="1">
                  <c:v>4.4000000000000004</c:v>
                </c:pt>
                <c:pt idx="2">
                  <c:v>1.8</c:v>
                </c:pt>
                <c:pt idx="3">
                  <c:v>2.8</c:v>
                </c:pt>
              </c:numCache>
            </c:numRef>
          </c:val>
          <c:extLst>
            <c:ext xmlns:c16="http://schemas.microsoft.com/office/drawing/2014/chart" uri="{C3380CC4-5D6E-409C-BE32-E72D297353CC}">
              <c16:uniqueId val="{00000001-FC05-FD45-83FA-1AAF709A01DF}"/>
            </c:ext>
          </c:extLst>
        </c:ser>
        <c:ser>
          <c:idx val="2"/>
          <c:order val="2"/>
          <c:tx>
            <c:strRef>
              <c:f>Sheet1!$D$1</c:f>
              <c:strCache>
                <c:ptCount val="1"/>
                <c:pt idx="0">
                  <c:v>Series 3</c:v>
                </c:pt>
              </c:strCache>
            </c:strRef>
          </c:tx>
          <c:spPr>
            <a:pattFill prst="pct25">
              <a:fgClr>
                <a:schemeClr val="tx2"/>
              </a:fgClr>
              <a:bgClr>
                <a:schemeClr val="bg1"/>
              </a:bgClr>
            </a:pattFill>
            <a:ln w="37084">
              <a:noFill/>
            </a:ln>
          </c:spPr>
          <c:invertIfNegative val="0"/>
          <c:cat>
            <c:strRef>
              <c:f>Sheet1!$A$2:$A$5</c:f>
              <c:strCache>
                <c:ptCount val="4"/>
                <c:pt idx="0">
                  <c:v>category </c:v>
                </c:pt>
                <c:pt idx="1">
                  <c:v>category </c:v>
                </c:pt>
                <c:pt idx="2">
                  <c:v>category </c:v>
                </c:pt>
                <c:pt idx="3">
                  <c:v>category </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FC05-FD45-83FA-1AAF709A01DF}"/>
            </c:ext>
          </c:extLst>
        </c:ser>
        <c:dLbls>
          <c:showLegendKey val="0"/>
          <c:showVal val="0"/>
          <c:showCatName val="0"/>
          <c:showSerName val="0"/>
          <c:showPercent val="0"/>
          <c:showBubbleSize val="0"/>
        </c:dLbls>
        <c:gapWidth val="219"/>
        <c:overlap val="-27"/>
        <c:axId val="-2110909504"/>
        <c:axId val="-2092766432"/>
      </c:barChart>
      <c:catAx>
        <c:axId val="-2110909504"/>
        <c:scaling>
          <c:orientation val="minMax"/>
        </c:scaling>
        <c:delete val="0"/>
        <c:axPos val="b"/>
        <c:numFmt formatCode="General" sourceLinked="1"/>
        <c:majorTickMark val="none"/>
        <c:minorTickMark val="none"/>
        <c:tickLblPos val="nextTo"/>
        <c:spPr>
          <a:noFill/>
          <a:ln w="87983" cap="flat" cmpd="sng" algn="ctr">
            <a:solidFill>
              <a:schemeClr val="bg2">
                <a:lumMod val="50000"/>
              </a:schemeClr>
            </a:solidFill>
            <a:round/>
          </a:ln>
          <a:effectLst/>
        </c:spPr>
        <c:txPr>
          <a:bodyPr rot="-60000000" spcFirstLastPara="1" vertOverflow="ellipsis" vert="horz" wrap="square" anchor="ctr" anchorCtr="1"/>
          <a:lstStyle/>
          <a:p>
            <a:pPr>
              <a:defRPr sz="2800" b="0" i="0" u="none" strike="noStrike" kern="1200" baseline="0">
                <a:solidFill>
                  <a:schemeClr val="tx1"/>
                </a:solidFill>
                <a:latin typeface="Arial" charset="0"/>
                <a:ea typeface="Arial" charset="0"/>
                <a:cs typeface="Arial" charset="0"/>
              </a:defRPr>
            </a:pPr>
            <a:endParaRPr lang="es-CL"/>
          </a:p>
        </c:txPr>
        <c:crossAx val="-2092766432"/>
        <c:crosses val="autoZero"/>
        <c:auto val="1"/>
        <c:lblAlgn val="ctr"/>
        <c:lblOffset val="100"/>
        <c:noMultiLvlLbl val="0"/>
      </c:catAx>
      <c:valAx>
        <c:axId val="-2092766432"/>
        <c:scaling>
          <c:orientation val="minMax"/>
        </c:scaling>
        <c:delete val="0"/>
        <c:axPos val="l"/>
        <c:majorGridlines>
          <c:spPr>
            <a:ln w="20304" cap="flat" cmpd="sng" algn="ctr">
              <a:solidFill>
                <a:schemeClr val="tx1">
                  <a:lumMod val="60000"/>
                  <a:lumOff val="40000"/>
                </a:schemeClr>
              </a:solidFill>
              <a:prstDash val="dash"/>
              <a:round/>
            </a:ln>
            <a:effectLst/>
          </c:spPr>
        </c:majorGridlines>
        <c:numFmt formatCode="General" sourceLinked="1"/>
        <c:majorTickMark val="none"/>
        <c:minorTickMark val="none"/>
        <c:tickLblPos val="nextTo"/>
        <c:spPr>
          <a:ln w="9271">
            <a:noFill/>
          </a:ln>
        </c:spPr>
        <c:txPr>
          <a:bodyPr rot="-60000000" spcFirstLastPara="1" vertOverflow="ellipsis" vert="horz" wrap="square" anchor="ctr" anchorCtr="1"/>
          <a:lstStyle/>
          <a:p>
            <a:pPr>
              <a:defRPr sz="2552" b="0" i="0" u="none" strike="noStrike" kern="1200" baseline="0">
                <a:solidFill>
                  <a:schemeClr val="tx1"/>
                </a:solidFill>
                <a:latin typeface="Arial" charset="0"/>
                <a:ea typeface="Arial" charset="0"/>
                <a:cs typeface="Arial" charset="0"/>
              </a:defRPr>
            </a:pPr>
            <a:endParaRPr lang="es-CL"/>
          </a:p>
        </c:txPr>
        <c:crossAx val="-2110909504"/>
        <c:crosses val="autoZero"/>
        <c:crossBetween val="between"/>
      </c:valAx>
      <c:spPr>
        <a:noFill/>
        <a:ln w="37084">
          <a:noFill/>
        </a:ln>
      </c:spPr>
    </c:plotArea>
    <c:legend>
      <c:legendPos val="b"/>
      <c:legendEntry>
        <c:idx val="0"/>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Entry>
      <c:layout>
        <c:manualLayout>
          <c:xMode val="edge"/>
          <c:yMode val="edge"/>
          <c:x val="0.16080355552922587"/>
          <c:y val="0.91647316505196907"/>
          <c:w val="0.65376401541260043"/>
          <c:h val="6.0968015008725798E-2"/>
        </c:manualLayout>
      </c:layout>
      <c:overlay val="0"/>
      <c:spPr>
        <a:noFill/>
        <a:ln w="37084">
          <a:noFill/>
        </a:ln>
      </c:spPr>
      <c:txPr>
        <a:bodyPr rot="0" spcFirstLastPara="1" vertOverflow="ellipsis" vert="horz" wrap="square" anchor="ctr" anchorCtr="1"/>
        <a:lstStyle/>
        <a:p>
          <a:pPr>
            <a:defRPr sz="2400" b="0" i="0" u="none" strike="noStrike" kern="1200" baseline="0">
              <a:solidFill>
                <a:schemeClr val="tx1"/>
              </a:solidFill>
              <a:latin typeface="Arial" charset="0"/>
              <a:ea typeface="Arial" charset="0"/>
              <a:cs typeface="Arial" charset="0"/>
            </a:defRPr>
          </a:pPr>
          <a:endParaRPr lang="es-CL"/>
        </a:p>
      </c:txPr>
    </c:legend>
    <c:plotVisOnly val="1"/>
    <c:dispBlanksAs val="gap"/>
    <c:showDLblsOverMax val="0"/>
  </c:chart>
  <c:spPr>
    <a:solidFill>
      <a:schemeClr val="bg1">
        <a:alpha val="62000"/>
      </a:schemeClr>
    </a:solidFill>
    <a:ln>
      <a:noFill/>
    </a:ln>
    <a:effectLst/>
  </c:spPr>
  <c:txPr>
    <a:bodyPr/>
    <a:lstStyle/>
    <a:p>
      <a:pPr>
        <a:defRPr/>
      </a:pPr>
      <a:endParaRPr lang="es-CL"/>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solidFill>
          <a:schemeClr val="accent3"/>
        </a:solidFill>
        <a:ln>
          <a:solidFill>
            <a:schemeClr val="lt1">
              <a:hueOff val="0"/>
              <a:satOff val="0"/>
              <a:lumOff val="0"/>
            </a:schemeClr>
          </a:solidFill>
        </a:ln>
      </dgm:spPr>
      <dgm:t>
        <a:bodyPr anchor="b"/>
        <a:lstStyle/>
        <a:p>
          <a:r>
            <a:rPr lang="en-US" sz="2800" dirty="0">
              <a:solidFill>
                <a:schemeClr val="bg1"/>
              </a:solidFill>
            </a:rPr>
            <a:t>Series 1</a:t>
          </a:r>
          <a:br>
            <a:rPr lang="en-US" sz="2800" dirty="0">
              <a:solidFill>
                <a:schemeClr val="bg1"/>
              </a:solidFill>
            </a:rPr>
          </a:br>
          <a:endParaRPr lang="en-US" sz="1400" dirty="0">
            <a:solidFill>
              <a:schemeClr val="bg1"/>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solidFill>
          <a:schemeClr val="accent2"/>
        </a:solidFill>
        <a:ln w="63500">
          <a:solidFill>
            <a:schemeClr val="bg1"/>
          </a:solidFill>
        </a:ln>
      </dgm:spPr>
      <dgm:t>
        <a:bodyPr anchor="b"/>
        <a:lstStyle/>
        <a:p>
          <a:pPr>
            <a:lnSpc>
              <a:spcPct val="100000"/>
            </a:lnSpc>
          </a:pPr>
          <a:r>
            <a:rPr lang="en-US" sz="2800" dirty="0">
              <a:solidFill>
                <a:schemeClr val="bg1"/>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dirty="0">
              <a:solidFill>
                <a:schemeClr val="bg1"/>
              </a:solidFill>
            </a:rPr>
            <a:t>Series 3</a:t>
          </a:r>
        </a:p>
        <a:p>
          <a:endParaRPr lang="en-US" sz="1400" dirty="0">
            <a:solidFill>
              <a:schemeClr val="bg1"/>
            </a:solidFill>
          </a:endParaRPr>
        </a:p>
      </dgm:t>
      <dgm:extLst>
        <a:ext uri="{E40237B7-FDA0-4F09-8148-C483321AD2D9}">
          <dgm14:cNvPr xmlns:dgm14="http://schemas.microsoft.com/office/drawing/2010/diagram" id="0" name="" descr="Chart E"/>
        </a:ext>
      </dgm:extLs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524">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58EF269-EDD6-5343-B53A-617D7FAEFDE0}" type="presOf" srcId="{B9FB34F6-F115-BA4C-A756-11366D60939C}" destId="{A8C62C20-56D4-5948-84F0-B67C9C2CF512}"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AC9615C9-C6F1-014D-A3A7-7A5DB4A377FE}" type="doc">
      <dgm:prSet loTypeId="urn:microsoft.com/office/officeart/2005/8/layout/pyramid1" loCatId="" qsTypeId="urn:microsoft.com/office/officeart/2005/8/quickstyle/simple1" qsCatId="simple" csTypeId="urn:microsoft.com/office/officeart/2005/8/colors/accent1_2" csCatId="accent1" phldr="1"/>
      <dgm:spPr/>
    </dgm:pt>
    <dgm:pt modelId="{F2A80D4E-DCDF-DD47-B0A0-103201ABFF8D}">
      <dgm:prSet phldrT="[Text]" custT="1"/>
      <dgm:spPr>
        <a:pattFill prst="pct25">
          <a:fgClr>
            <a:schemeClr val="tx2"/>
          </a:fgClr>
          <a:bgClr>
            <a:schemeClr val="bg1"/>
          </a:bgClr>
        </a:pattFill>
        <a:ln>
          <a:solidFill>
            <a:schemeClr val="lt1">
              <a:hueOff val="0"/>
              <a:satOff val="0"/>
              <a:lumOff val="0"/>
            </a:schemeClr>
          </a:solidFill>
        </a:ln>
      </dgm:spPr>
      <dgm:t>
        <a:bodyPr anchor="b"/>
        <a:lstStyle/>
        <a:p>
          <a:r>
            <a:rPr lang="en-US" sz="2800" b="1" dirty="0">
              <a:solidFill>
                <a:schemeClr val="tx2"/>
              </a:solidFill>
            </a:rPr>
            <a:t>Series 1</a:t>
          </a:r>
          <a:br>
            <a:rPr lang="en-US" sz="2800" b="1" dirty="0">
              <a:solidFill>
                <a:schemeClr val="tx2"/>
              </a:solidFill>
            </a:rPr>
          </a:br>
          <a:endParaRPr lang="en-US" sz="1400" b="1" dirty="0">
            <a:solidFill>
              <a:schemeClr val="tx2"/>
            </a:solidFill>
          </a:endParaRPr>
        </a:p>
      </dgm:t>
    </dgm:pt>
    <dgm:pt modelId="{AAE9F486-967B-F741-A320-903B7BAD1BB6}" type="parTrans" cxnId="{5F0B9C5A-22D4-104D-A6D7-3D8E89847F26}">
      <dgm:prSet/>
      <dgm:spPr/>
      <dgm:t>
        <a:bodyPr/>
        <a:lstStyle/>
        <a:p>
          <a:endParaRPr lang="en-US"/>
        </a:p>
      </dgm:t>
    </dgm:pt>
    <dgm:pt modelId="{F9FAAC82-4768-9541-B270-7F034CA5B77C}" type="sibTrans" cxnId="{5F0B9C5A-22D4-104D-A6D7-3D8E89847F26}">
      <dgm:prSet/>
      <dgm:spPr/>
      <dgm:t>
        <a:bodyPr/>
        <a:lstStyle/>
        <a:p>
          <a:endParaRPr lang="en-US"/>
        </a:p>
      </dgm:t>
    </dgm:pt>
    <dgm:pt modelId="{7AF5E0A5-A3D5-5044-9AE9-85D2AACDE2EC}">
      <dgm:prSet phldrT="[Text]" custT="1"/>
      <dgm:spPr>
        <a:pattFill prst="dkUpDiag">
          <a:fgClr>
            <a:schemeClr val="tx2"/>
          </a:fgClr>
          <a:bgClr>
            <a:schemeClr val="bg1"/>
          </a:bgClr>
        </a:pattFill>
        <a:ln w="63500">
          <a:solidFill>
            <a:schemeClr val="bg1"/>
          </a:solidFill>
        </a:ln>
      </dgm:spPr>
      <dgm:t>
        <a:bodyPr anchor="b"/>
        <a:lstStyle/>
        <a:p>
          <a:pPr>
            <a:lnSpc>
              <a:spcPct val="100000"/>
            </a:lnSpc>
          </a:pPr>
          <a:r>
            <a:rPr lang="en-US" sz="2800" b="1" dirty="0">
              <a:solidFill>
                <a:schemeClr val="tx2"/>
              </a:solidFill>
            </a:rPr>
            <a:t>Series 2</a:t>
          </a:r>
        </a:p>
        <a:p>
          <a:pPr>
            <a:lnSpc>
              <a:spcPct val="100000"/>
            </a:lnSpc>
          </a:pPr>
          <a:endParaRPr lang="en-US" sz="1400" dirty="0">
            <a:solidFill>
              <a:schemeClr val="bg1"/>
            </a:solidFill>
          </a:endParaRPr>
        </a:p>
      </dgm:t>
    </dgm:pt>
    <dgm:pt modelId="{AB25051B-11ED-0545-8F30-6F13878D99BD}" type="parTrans" cxnId="{34D98D55-F8AB-774C-B43B-231FBFEC5E76}">
      <dgm:prSet/>
      <dgm:spPr/>
      <dgm:t>
        <a:bodyPr/>
        <a:lstStyle/>
        <a:p>
          <a:endParaRPr lang="en-US"/>
        </a:p>
      </dgm:t>
    </dgm:pt>
    <dgm:pt modelId="{A0BD8C14-DE4E-A647-A64E-204A7E481B5F}" type="sibTrans" cxnId="{34D98D55-F8AB-774C-B43B-231FBFEC5E76}">
      <dgm:prSet/>
      <dgm:spPr/>
      <dgm:t>
        <a:bodyPr/>
        <a:lstStyle/>
        <a:p>
          <a:endParaRPr lang="en-US"/>
        </a:p>
      </dgm:t>
    </dgm:pt>
    <dgm:pt modelId="{B9FB34F6-F115-BA4C-A756-11366D60939C}">
      <dgm:prSet phldrT="[Text]" custT="1"/>
      <dgm:spPr>
        <a:solidFill>
          <a:schemeClr val="accent1"/>
        </a:solidFill>
        <a:ln w="63500">
          <a:solidFill>
            <a:schemeClr val="bg1"/>
          </a:solidFill>
        </a:ln>
      </dgm:spPr>
      <dgm:t>
        <a:bodyPr anchor="b"/>
        <a:lstStyle/>
        <a:p>
          <a:r>
            <a:rPr lang="en-US" sz="2800" b="1" dirty="0">
              <a:solidFill>
                <a:schemeClr val="bg1"/>
              </a:solidFill>
            </a:rPr>
            <a:t>Series 3</a:t>
          </a:r>
        </a:p>
        <a:p>
          <a:endParaRPr lang="en-US" sz="1400" dirty="0">
            <a:solidFill>
              <a:schemeClr val="bg1"/>
            </a:solidFill>
          </a:endParaRPr>
        </a:p>
      </dgm:t>
      <dgm:extLst>
        <a:ext uri="{E40237B7-FDA0-4F09-8148-C483321AD2D9}">
          <dgm14:cNvPr xmlns:dgm14="http://schemas.microsoft.com/office/drawing/2010/diagram" id="0" name="" descr="Chart E"/>
        </a:ext>
      </dgm:extLst>
    </dgm:pt>
    <dgm:pt modelId="{AEDBE2E2-9C0E-DD46-9BA3-5962025226F9}" type="parTrans" cxnId="{9315592A-3DBF-904F-9DA5-8A88DCCC5AFB}">
      <dgm:prSet/>
      <dgm:spPr/>
      <dgm:t>
        <a:bodyPr/>
        <a:lstStyle/>
        <a:p>
          <a:endParaRPr lang="en-US"/>
        </a:p>
      </dgm:t>
    </dgm:pt>
    <dgm:pt modelId="{2058F22C-38E1-1B48-B638-4BF7908D4337}" type="sibTrans" cxnId="{9315592A-3DBF-904F-9DA5-8A88DCCC5AFB}">
      <dgm:prSet/>
      <dgm:spPr/>
      <dgm:t>
        <a:bodyPr/>
        <a:lstStyle/>
        <a:p>
          <a:endParaRPr lang="en-US"/>
        </a:p>
      </dgm:t>
    </dgm:pt>
    <dgm:pt modelId="{CC3A4FC8-1BA9-9048-BB1E-D88C367138D1}" type="pres">
      <dgm:prSet presAssocID="{AC9615C9-C6F1-014D-A3A7-7A5DB4A377FE}" presName="Name0" presStyleCnt="0">
        <dgm:presLayoutVars>
          <dgm:dir/>
          <dgm:animLvl val="lvl"/>
          <dgm:resizeHandles val="exact"/>
        </dgm:presLayoutVars>
      </dgm:prSet>
      <dgm:spPr/>
    </dgm:pt>
    <dgm:pt modelId="{C127AABA-8910-AC41-9833-0CFA9A9DF82B}" type="pres">
      <dgm:prSet presAssocID="{F2A80D4E-DCDF-DD47-B0A0-103201ABFF8D}" presName="Name8" presStyleCnt="0"/>
      <dgm:spPr/>
    </dgm:pt>
    <dgm:pt modelId="{3B50DBC0-D324-CC48-814E-1224FFB23FF8}" type="pres">
      <dgm:prSet presAssocID="{F2A80D4E-DCDF-DD47-B0A0-103201ABFF8D}" presName="level" presStyleLbl="node1" presStyleIdx="0" presStyleCnt="3">
        <dgm:presLayoutVars>
          <dgm:chMax val="1"/>
          <dgm:bulletEnabled val="1"/>
        </dgm:presLayoutVars>
      </dgm:prSet>
      <dgm:spPr/>
    </dgm:pt>
    <dgm:pt modelId="{3FE82FCB-BBCE-5F47-A785-76048297C6FA}" type="pres">
      <dgm:prSet presAssocID="{F2A80D4E-DCDF-DD47-B0A0-103201ABFF8D}" presName="levelTx" presStyleLbl="revTx" presStyleIdx="0" presStyleCnt="0">
        <dgm:presLayoutVars>
          <dgm:chMax val="1"/>
          <dgm:bulletEnabled val="1"/>
        </dgm:presLayoutVars>
      </dgm:prSet>
      <dgm:spPr/>
    </dgm:pt>
    <dgm:pt modelId="{4930E1E6-F99E-4A40-AC26-A9A216241580}" type="pres">
      <dgm:prSet presAssocID="{7AF5E0A5-A3D5-5044-9AE9-85D2AACDE2EC}" presName="Name8" presStyleCnt="0"/>
      <dgm:spPr/>
    </dgm:pt>
    <dgm:pt modelId="{49FAE39A-B2CF-D944-B834-B2EF233A6F89}" type="pres">
      <dgm:prSet presAssocID="{7AF5E0A5-A3D5-5044-9AE9-85D2AACDE2EC}" presName="level" presStyleLbl="node1" presStyleIdx="1" presStyleCnt="3" custScaleY="63853" custLinFactNeighborY="0">
        <dgm:presLayoutVars>
          <dgm:chMax val="1"/>
          <dgm:bulletEnabled val="1"/>
        </dgm:presLayoutVars>
      </dgm:prSet>
      <dgm:spPr/>
    </dgm:pt>
    <dgm:pt modelId="{F72C514A-07FD-0547-BA87-CE0EC865697F}" type="pres">
      <dgm:prSet presAssocID="{7AF5E0A5-A3D5-5044-9AE9-85D2AACDE2EC}" presName="levelTx" presStyleLbl="revTx" presStyleIdx="0" presStyleCnt="0">
        <dgm:presLayoutVars>
          <dgm:chMax val="1"/>
          <dgm:bulletEnabled val="1"/>
        </dgm:presLayoutVars>
      </dgm:prSet>
      <dgm:spPr/>
    </dgm:pt>
    <dgm:pt modelId="{8E501972-DD45-2241-8C2D-ABBD79CD69F3}" type="pres">
      <dgm:prSet presAssocID="{B9FB34F6-F115-BA4C-A756-11366D60939C}" presName="Name8" presStyleCnt="0"/>
      <dgm:spPr/>
    </dgm:pt>
    <dgm:pt modelId="{A8C62C20-56D4-5948-84F0-B67C9C2CF512}" type="pres">
      <dgm:prSet presAssocID="{B9FB34F6-F115-BA4C-A756-11366D60939C}" presName="level" presStyleLbl="node1" presStyleIdx="2" presStyleCnt="3" custScaleY="100000" custLinFactNeighborX="-524">
        <dgm:presLayoutVars>
          <dgm:chMax val="1"/>
          <dgm:bulletEnabled val="1"/>
        </dgm:presLayoutVars>
      </dgm:prSet>
      <dgm:spPr/>
    </dgm:pt>
    <dgm:pt modelId="{011EBD37-4648-414E-9EBF-6A4C6B6DAA1E}" type="pres">
      <dgm:prSet presAssocID="{B9FB34F6-F115-BA4C-A756-11366D60939C}" presName="levelTx" presStyleLbl="revTx" presStyleIdx="0" presStyleCnt="0">
        <dgm:presLayoutVars>
          <dgm:chMax val="1"/>
          <dgm:bulletEnabled val="1"/>
        </dgm:presLayoutVars>
      </dgm:prSet>
      <dgm:spPr/>
    </dgm:pt>
  </dgm:ptLst>
  <dgm:cxnLst>
    <dgm:cxn modelId="{4555C307-2D4A-4F4C-83C3-7CA9AA55C00F}" type="presOf" srcId="{7AF5E0A5-A3D5-5044-9AE9-85D2AACDE2EC}" destId="{49FAE39A-B2CF-D944-B834-B2EF233A6F89}" srcOrd="0" destOrd="0" presId="urn:microsoft.com/office/officeart/2005/8/layout/pyramid1"/>
    <dgm:cxn modelId="{853C4811-7E28-F24B-AB47-9D36430FBA4F}" type="presOf" srcId="{7AF5E0A5-A3D5-5044-9AE9-85D2AACDE2EC}" destId="{F72C514A-07FD-0547-BA87-CE0EC865697F}" srcOrd="1" destOrd="0" presId="urn:microsoft.com/office/officeart/2005/8/layout/pyramid1"/>
    <dgm:cxn modelId="{9315592A-3DBF-904F-9DA5-8A88DCCC5AFB}" srcId="{AC9615C9-C6F1-014D-A3A7-7A5DB4A377FE}" destId="{B9FB34F6-F115-BA4C-A756-11366D60939C}" srcOrd="2" destOrd="0" parTransId="{AEDBE2E2-9C0E-DD46-9BA3-5962025226F9}" sibTransId="{2058F22C-38E1-1B48-B638-4BF7908D4337}"/>
    <dgm:cxn modelId="{DDE9F53E-1E0F-464C-B536-C265B1792B69}" type="presOf" srcId="{F2A80D4E-DCDF-DD47-B0A0-103201ABFF8D}" destId="{3FE82FCB-BBCE-5F47-A785-76048297C6FA}" srcOrd="1" destOrd="0" presId="urn:microsoft.com/office/officeart/2005/8/layout/pyramid1"/>
    <dgm:cxn modelId="{00C23643-6080-B048-BD88-6572A476E643}" type="presOf" srcId="{B9FB34F6-F115-BA4C-A756-11366D60939C}" destId="{011EBD37-4648-414E-9EBF-6A4C6B6DAA1E}" srcOrd="1" destOrd="0" presId="urn:microsoft.com/office/officeart/2005/8/layout/pyramid1"/>
    <dgm:cxn modelId="{816A494A-9BBE-F64D-9734-C37C40D4CBF6}" type="presOf" srcId="{F2A80D4E-DCDF-DD47-B0A0-103201ABFF8D}" destId="{3B50DBC0-D324-CC48-814E-1224FFB23FF8}" srcOrd="0" destOrd="0" presId="urn:microsoft.com/office/officeart/2005/8/layout/pyramid1"/>
    <dgm:cxn modelId="{34D98D55-F8AB-774C-B43B-231FBFEC5E76}" srcId="{AC9615C9-C6F1-014D-A3A7-7A5DB4A377FE}" destId="{7AF5E0A5-A3D5-5044-9AE9-85D2AACDE2EC}" srcOrd="1" destOrd="0" parTransId="{AB25051B-11ED-0545-8F30-6F13878D99BD}" sibTransId="{A0BD8C14-DE4E-A647-A64E-204A7E481B5F}"/>
    <dgm:cxn modelId="{5F0B9C5A-22D4-104D-A6D7-3D8E89847F26}" srcId="{AC9615C9-C6F1-014D-A3A7-7A5DB4A377FE}" destId="{F2A80D4E-DCDF-DD47-B0A0-103201ABFF8D}" srcOrd="0" destOrd="0" parTransId="{AAE9F486-967B-F741-A320-903B7BAD1BB6}" sibTransId="{F9FAAC82-4768-9541-B270-7F034CA5B77C}"/>
    <dgm:cxn modelId="{458EF269-EDD6-5343-B53A-617D7FAEFDE0}" type="presOf" srcId="{B9FB34F6-F115-BA4C-A756-11366D60939C}" destId="{A8C62C20-56D4-5948-84F0-B67C9C2CF512}" srcOrd="0" destOrd="0" presId="urn:microsoft.com/office/officeart/2005/8/layout/pyramid1"/>
    <dgm:cxn modelId="{44F698F9-E503-604B-A196-DF88D5E2BF28}" type="presOf" srcId="{AC9615C9-C6F1-014D-A3A7-7A5DB4A377FE}" destId="{CC3A4FC8-1BA9-9048-BB1E-D88C367138D1}" srcOrd="0" destOrd="0" presId="urn:microsoft.com/office/officeart/2005/8/layout/pyramid1"/>
    <dgm:cxn modelId="{EB8463B3-B386-BC48-A54B-B903B15DB018}" type="presParOf" srcId="{CC3A4FC8-1BA9-9048-BB1E-D88C367138D1}" destId="{C127AABA-8910-AC41-9833-0CFA9A9DF82B}" srcOrd="0" destOrd="0" presId="urn:microsoft.com/office/officeart/2005/8/layout/pyramid1"/>
    <dgm:cxn modelId="{CB8E435B-19DF-A14E-AC37-C573B58AFD43}" type="presParOf" srcId="{C127AABA-8910-AC41-9833-0CFA9A9DF82B}" destId="{3B50DBC0-D324-CC48-814E-1224FFB23FF8}" srcOrd="0" destOrd="0" presId="urn:microsoft.com/office/officeart/2005/8/layout/pyramid1"/>
    <dgm:cxn modelId="{FA11CBD5-4B86-B147-BFF3-C2920C42A0A5}" type="presParOf" srcId="{C127AABA-8910-AC41-9833-0CFA9A9DF82B}" destId="{3FE82FCB-BBCE-5F47-A785-76048297C6FA}" srcOrd="1" destOrd="0" presId="urn:microsoft.com/office/officeart/2005/8/layout/pyramid1"/>
    <dgm:cxn modelId="{C2E90630-F778-7D46-A0B5-4033BBD9E8A8}" type="presParOf" srcId="{CC3A4FC8-1BA9-9048-BB1E-D88C367138D1}" destId="{4930E1E6-F99E-4A40-AC26-A9A216241580}" srcOrd="1" destOrd="0" presId="urn:microsoft.com/office/officeart/2005/8/layout/pyramid1"/>
    <dgm:cxn modelId="{85027B49-272D-B742-8A11-5B5B71635F50}" type="presParOf" srcId="{4930E1E6-F99E-4A40-AC26-A9A216241580}" destId="{49FAE39A-B2CF-D944-B834-B2EF233A6F89}" srcOrd="0" destOrd="0" presId="urn:microsoft.com/office/officeart/2005/8/layout/pyramid1"/>
    <dgm:cxn modelId="{BD3222B9-F189-7241-B9AF-F70402E42E03}" type="presParOf" srcId="{4930E1E6-F99E-4A40-AC26-A9A216241580}" destId="{F72C514A-07FD-0547-BA87-CE0EC865697F}" srcOrd="1" destOrd="0" presId="urn:microsoft.com/office/officeart/2005/8/layout/pyramid1"/>
    <dgm:cxn modelId="{FA780DE5-2392-F74F-B4E2-8D51A26D3CC4}" type="presParOf" srcId="{CC3A4FC8-1BA9-9048-BB1E-D88C367138D1}" destId="{8E501972-DD45-2241-8C2D-ABBD79CD69F3}" srcOrd="2" destOrd="0" presId="urn:microsoft.com/office/officeart/2005/8/layout/pyramid1"/>
    <dgm:cxn modelId="{D9F22FF3-9F74-874F-9F89-0A94BDD0E4FB}" type="presParOf" srcId="{8E501972-DD45-2241-8C2D-ABBD79CD69F3}" destId="{A8C62C20-56D4-5948-84F0-B67C9C2CF512}" srcOrd="0" destOrd="0" presId="urn:microsoft.com/office/officeart/2005/8/layout/pyramid1"/>
    <dgm:cxn modelId="{377BFB92-7619-1241-A2D7-AA9E4D2B0A6A}" type="presParOf" srcId="{8E501972-DD45-2241-8C2D-ABBD79CD69F3}" destId="{011EBD37-4648-414E-9EBF-6A4C6B6DAA1E}" srcOrd="1" destOrd="0" presId="urn:microsoft.com/office/officeart/2005/8/layout/pyramid1"/>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66105" y="0"/>
          <a:ext cx="2643961" cy="2010815"/>
        </a:xfrm>
        <a:prstGeom prst="trapezoid">
          <a:avLst>
            <a:gd name="adj" fmla="val 65744"/>
          </a:avLst>
        </a:prstGeom>
        <a:solidFill>
          <a:schemeClr val="accent3"/>
        </a:solid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1</a:t>
          </a:r>
          <a:br>
            <a:rPr lang="en-US" sz="2800" kern="1200" dirty="0">
              <a:solidFill>
                <a:schemeClr val="bg1"/>
              </a:solidFill>
            </a:rPr>
          </a:br>
          <a:endParaRPr lang="en-US" sz="1400" kern="1200" dirty="0">
            <a:solidFill>
              <a:schemeClr val="bg1"/>
            </a:solidFill>
          </a:endParaRPr>
        </a:p>
      </dsp:txBody>
      <dsp:txXfrm>
        <a:off x="2166105" y="0"/>
        <a:ext cx="2643961" cy="2010815"/>
      </dsp:txXfrm>
    </dsp:sp>
    <dsp:sp modelId="{49FAE39A-B2CF-D944-B834-B2EF233A6F89}">
      <dsp:nvSpPr>
        <dsp:cNvPr id="0" name=""/>
        <dsp:cNvSpPr/>
      </dsp:nvSpPr>
      <dsp:spPr>
        <a:xfrm>
          <a:off x="1321980" y="2010815"/>
          <a:ext cx="4332210" cy="1283966"/>
        </a:xfrm>
        <a:prstGeom prst="trapezoid">
          <a:avLst>
            <a:gd name="adj" fmla="val 65744"/>
          </a:avLst>
        </a:prstGeom>
        <a:solidFill>
          <a:schemeClr val="accent2"/>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kern="1200" dirty="0">
              <a:solidFill>
                <a:schemeClr val="bg1"/>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80117" y="2010815"/>
        <a:ext cx="2815936" cy="1283966"/>
      </dsp:txXfrm>
    </dsp:sp>
    <dsp:sp modelId="{A8C62C20-56D4-5948-84F0-B67C9C2CF512}">
      <dsp:nvSpPr>
        <dsp:cNvPr id="0" name=""/>
        <dsp:cNvSpPr/>
      </dsp:nvSpPr>
      <dsp:spPr>
        <a:xfrm>
          <a:off x="0" y="3294782"/>
          <a:ext cx="6976172" cy="2010815"/>
        </a:xfrm>
        <a:prstGeom prst="trapezoid">
          <a:avLst>
            <a:gd name="adj" fmla="val 65744"/>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20830" y="3294782"/>
        <a:ext cx="4534511" cy="201081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50DBC0-D324-CC48-814E-1224FFB23FF8}">
      <dsp:nvSpPr>
        <dsp:cNvPr id="0" name=""/>
        <dsp:cNvSpPr/>
      </dsp:nvSpPr>
      <dsp:spPr>
        <a:xfrm>
          <a:off x="2166105" y="0"/>
          <a:ext cx="2643961" cy="2010815"/>
        </a:xfrm>
        <a:prstGeom prst="trapezoid">
          <a:avLst>
            <a:gd name="adj" fmla="val 65744"/>
          </a:avLst>
        </a:prstGeom>
        <a:pattFill prst="pct25">
          <a:fgClr>
            <a:schemeClr val="tx2"/>
          </a:fgClr>
          <a:bgClr>
            <a:schemeClr val="bg1"/>
          </a:bgClr>
        </a:pattFill>
        <a:ln w="12700" cap="flat" cmpd="sng" algn="ctr">
          <a:solidFill>
            <a:schemeClr val="lt1">
              <a:hueOff val="0"/>
              <a:satOff val="0"/>
              <a:lum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b="1" kern="1200" dirty="0">
              <a:solidFill>
                <a:schemeClr val="tx2"/>
              </a:solidFill>
            </a:rPr>
            <a:t>Series 1</a:t>
          </a:r>
          <a:br>
            <a:rPr lang="en-US" sz="2800" b="1" kern="1200" dirty="0">
              <a:solidFill>
                <a:schemeClr val="tx2"/>
              </a:solidFill>
            </a:rPr>
          </a:br>
          <a:endParaRPr lang="en-US" sz="1400" b="1" kern="1200" dirty="0">
            <a:solidFill>
              <a:schemeClr val="tx2"/>
            </a:solidFill>
          </a:endParaRPr>
        </a:p>
      </dsp:txBody>
      <dsp:txXfrm>
        <a:off x="2166105" y="0"/>
        <a:ext cx="2643961" cy="2010815"/>
      </dsp:txXfrm>
    </dsp:sp>
    <dsp:sp modelId="{49FAE39A-B2CF-D944-B834-B2EF233A6F89}">
      <dsp:nvSpPr>
        <dsp:cNvPr id="0" name=""/>
        <dsp:cNvSpPr/>
      </dsp:nvSpPr>
      <dsp:spPr>
        <a:xfrm>
          <a:off x="1321980" y="2010815"/>
          <a:ext cx="4332210" cy="1283966"/>
        </a:xfrm>
        <a:prstGeom prst="trapezoid">
          <a:avLst>
            <a:gd name="adj" fmla="val 65744"/>
          </a:avLst>
        </a:prstGeom>
        <a:pattFill prst="dkUpDiag">
          <a:fgClr>
            <a:schemeClr val="tx2"/>
          </a:fgClr>
          <a:bgClr>
            <a:schemeClr val="bg1"/>
          </a:bgClr>
        </a:patt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100000"/>
            </a:lnSpc>
            <a:spcBef>
              <a:spcPct val="0"/>
            </a:spcBef>
            <a:spcAft>
              <a:spcPct val="35000"/>
            </a:spcAft>
            <a:buNone/>
          </a:pPr>
          <a:r>
            <a:rPr lang="en-US" sz="2800" b="1" kern="1200" dirty="0">
              <a:solidFill>
                <a:schemeClr val="tx2"/>
              </a:solidFill>
            </a:rPr>
            <a:t>Series 2</a:t>
          </a:r>
        </a:p>
        <a:p>
          <a:pPr marL="0" lvl="0" indent="0" algn="ctr" defTabSz="1244600">
            <a:lnSpc>
              <a:spcPct val="100000"/>
            </a:lnSpc>
            <a:spcBef>
              <a:spcPct val="0"/>
            </a:spcBef>
            <a:spcAft>
              <a:spcPct val="35000"/>
            </a:spcAft>
            <a:buNone/>
          </a:pPr>
          <a:endParaRPr lang="en-US" sz="1400" kern="1200" dirty="0">
            <a:solidFill>
              <a:schemeClr val="bg1"/>
            </a:solidFill>
          </a:endParaRPr>
        </a:p>
      </dsp:txBody>
      <dsp:txXfrm>
        <a:off x="2080117" y="2010815"/>
        <a:ext cx="2815936" cy="1283966"/>
      </dsp:txXfrm>
    </dsp:sp>
    <dsp:sp modelId="{A8C62C20-56D4-5948-84F0-B67C9C2CF512}">
      <dsp:nvSpPr>
        <dsp:cNvPr id="0" name=""/>
        <dsp:cNvSpPr/>
      </dsp:nvSpPr>
      <dsp:spPr>
        <a:xfrm>
          <a:off x="0" y="3294782"/>
          <a:ext cx="6976172" cy="2010815"/>
        </a:xfrm>
        <a:prstGeom prst="trapezoid">
          <a:avLst>
            <a:gd name="adj" fmla="val 65744"/>
          </a:avLst>
        </a:prstGeom>
        <a:solidFill>
          <a:schemeClr val="accent1"/>
        </a:solidFill>
        <a:ln w="63500"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5560" tIns="35560" rIns="35560" bIns="35560" numCol="1" spcCol="1270" anchor="b" anchorCtr="0">
          <a:noAutofit/>
        </a:bodyPr>
        <a:lstStyle/>
        <a:p>
          <a:pPr marL="0" lvl="0" indent="0" algn="ctr" defTabSz="1244600">
            <a:lnSpc>
              <a:spcPct val="90000"/>
            </a:lnSpc>
            <a:spcBef>
              <a:spcPct val="0"/>
            </a:spcBef>
            <a:spcAft>
              <a:spcPct val="35000"/>
            </a:spcAft>
            <a:buNone/>
          </a:pPr>
          <a:r>
            <a:rPr lang="en-US" sz="2800" b="1" kern="1200" dirty="0">
              <a:solidFill>
                <a:schemeClr val="bg1"/>
              </a:solidFill>
            </a:rPr>
            <a:t>Series 3</a:t>
          </a:r>
        </a:p>
        <a:p>
          <a:pPr marL="0" lvl="0" indent="0" algn="ctr" defTabSz="1244600">
            <a:lnSpc>
              <a:spcPct val="90000"/>
            </a:lnSpc>
            <a:spcBef>
              <a:spcPct val="0"/>
            </a:spcBef>
            <a:spcAft>
              <a:spcPct val="35000"/>
            </a:spcAft>
            <a:buNone/>
          </a:pPr>
          <a:endParaRPr lang="en-US" sz="1400" kern="1200" dirty="0">
            <a:solidFill>
              <a:schemeClr val="bg1"/>
            </a:solidFill>
          </a:endParaRPr>
        </a:p>
      </dsp:txBody>
      <dsp:txXfrm>
        <a:off x="1220830" y="3294782"/>
        <a:ext cx="4534511" cy="201081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E9724D-6106-B84D-AD73-88AB3BCE741D}" type="datetimeFigureOut">
              <a:rPr lang="en-US" smtClean="0"/>
              <a:t>11/6/19</a:t>
            </a:fld>
            <a:endParaRPr lang="en-US"/>
          </a:p>
        </p:txBody>
      </p:sp>
      <p:sp>
        <p:nvSpPr>
          <p:cNvPr id="4" name="Slide Image Placeholder 3"/>
          <p:cNvSpPr>
            <a:spLocks noGrp="1" noRot="1" noChangeAspect="1"/>
          </p:cNvSpPr>
          <p:nvPr>
            <p:ph type="sldImg" idx="2"/>
          </p:nvPr>
        </p:nvSpPr>
        <p:spPr>
          <a:xfrm>
            <a:off x="1671638" y="1143000"/>
            <a:ext cx="35147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A78A6-91B1-A94B-8013-D04A98434E6D}" type="slidenum">
              <a:rPr lang="en-US" smtClean="0"/>
              <a:t>‹Nº›</a:t>
            </a:fld>
            <a:endParaRPr lang="en-US"/>
          </a:p>
        </p:txBody>
      </p:sp>
    </p:spTree>
    <p:extLst>
      <p:ext uri="{BB962C8B-B14F-4D97-AF65-F5344CB8AC3E}">
        <p14:creationId xmlns:p14="http://schemas.microsoft.com/office/powerpoint/2010/main" val="16440380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1638" y="1143000"/>
            <a:ext cx="35147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A78A6-91B1-A94B-8013-D04A98434E6D}" type="slidenum">
              <a:rPr lang="en-US" smtClean="0"/>
              <a:t>1</a:t>
            </a:fld>
            <a:endParaRPr lang="en-US"/>
          </a:p>
        </p:txBody>
      </p:sp>
    </p:spTree>
    <p:extLst>
      <p:ext uri="{BB962C8B-B14F-4D97-AF65-F5344CB8AC3E}">
        <p14:creationId xmlns:p14="http://schemas.microsoft.com/office/powerpoint/2010/main" val="1823357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671638" y="1143000"/>
            <a:ext cx="3514725"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A78A6-91B1-A94B-8013-D04A98434E6D}" type="slidenum">
              <a:rPr lang="en-US" smtClean="0"/>
              <a:t>2</a:t>
            </a:fld>
            <a:endParaRPr lang="en-US"/>
          </a:p>
        </p:txBody>
      </p:sp>
    </p:spTree>
    <p:extLst>
      <p:ext uri="{BB962C8B-B14F-4D97-AF65-F5344CB8AC3E}">
        <p14:creationId xmlns:p14="http://schemas.microsoft.com/office/powerpoint/2010/main" val="309339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esearch Poster Template 1">
    <p:spTree>
      <p:nvGrpSpPr>
        <p:cNvPr id="1" name=""/>
        <p:cNvGrpSpPr/>
        <p:nvPr/>
      </p:nvGrpSpPr>
      <p:grpSpPr>
        <a:xfrm>
          <a:off x="0" y="0"/>
          <a:ext cx="0" cy="0"/>
          <a:chOff x="0" y="0"/>
          <a:chExt cx="0" cy="0"/>
        </a:xfrm>
      </p:grpSpPr>
      <p:cxnSp>
        <p:nvCxnSpPr>
          <p:cNvPr id="8" name="Straight Connector 7" descr="Vertical Divider"/>
          <p:cNvCxnSpPr/>
          <p:nvPr userDrawn="1"/>
        </p:nvCxnSpPr>
        <p:spPr bwMode="auto">
          <a:xfrm>
            <a:off x="9554303" y="6742380"/>
            <a:ext cx="0" cy="22860000"/>
          </a:xfrm>
          <a:prstGeom prst="line">
            <a:avLst/>
          </a:prstGeom>
          <a:noFill/>
          <a:ln w="25400" cap="flat" cmpd="sng" algn="ctr">
            <a:solidFill>
              <a:schemeClr val="tx1"/>
            </a:solidFill>
            <a:prstDash val="dash"/>
            <a:round/>
            <a:headEnd type="oval" w="med" len="med"/>
            <a:tailEnd type="oval" w="med" len="med"/>
          </a:ln>
          <a:effectLst/>
        </p:spPr>
      </p:cxnSp>
      <p:cxnSp>
        <p:nvCxnSpPr>
          <p:cNvPr id="9" name="Straight Connector 9"/>
          <p:cNvCxnSpPr>
            <a:cxnSpLocks noChangeShapeType="1"/>
          </p:cNvCxnSpPr>
          <p:nvPr userDrawn="1"/>
        </p:nvCxnSpPr>
        <p:spPr bwMode="auto">
          <a:xfrm>
            <a:off x="9658714" y="8992295"/>
            <a:ext cx="781050" cy="914400"/>
          </a:xfrm>
          <a:prstGeom prst="line">
            <a:avLst/>
          </a:prstGeom>
          <a:noFill/>
          <a:ln>
            <a:noFill/>
          </a:ln>
          <a:extLst>
            <a:ext uri="{909E8E84-426E-40DD-AFC4-6F175D3DCCD1}">
              <a14:hiddenFill xmlns:a14="http://schemas.microsoft.com/office/drawing/2010/main">
                <a:noFill/>
              </a14:hiddenFill>
            </a:ext>
            <a:ext uri="{91240B29-F687-4F45-9708-019B960494DF}">
              <a14:hiddenLine xmlns:a14="http://schemas.microsoft.com/office/drawing/2010/main" w="9525">
                <a:solidFill>
                  <a:srgbClr val="000000"/>
                </a:solidFill>
                <a:round/>
                <a:headEnd/>
                <a:tailEnd/>
              </a14:hiddenLine>
            </a:ext>
          </a:extLst>
        </p:spPr>
      </p:cxnSp>
      <p:cxnSp>
        <p:nvCxnSpPr>
          <p:cNvPr id="10" name="Straight Connector 9" descr="Vertical Divider"/>
          <p:cNvCxnSpPr/>
          <p:nvPr userDrawn="1"/>
        </p:nvCxnSpPr>
        <p:spPr bwMode="auto">
          <a:xfrm>
            <a:off x="18745200" y="6742380"/>
            <a:ext cx="0" cy="22860000"/>
          </a:xfrm>
          <a:prstGeom prst="line">
            <a:avLst/>
          </a:prstGeom>
          <a:noFill/>
          <a:ln w="25400" cap="flat" cmpd="sng" algn="ctr">
            <a:solidFill>
              <a:schemeClr val="tx1"/>
            </a:solidFill>
            <a:prstDash val="dash"/>
            <a:round/>
            <a:headEnd type="oval" w="med" len="med"/>
            <a:tailEnd type="oval" w="med" len="med"/>
          </a:ln>
          <a:effectLst/>
        </p:spPr>
      </p:cxnSp>
      <p:cxnSp>
        <p:nvCxnSpPr>
          <p:cNvPr id="11" name="Straight Connector 10" descr="Vertical Divider"/>
          <p:cNvCxnSpPr/>
          <p:nvPr userDrawn="1"/>
        </p:nvCxnSpPr>
        <p:spPr bwMode="auto">
          <a:xfrm>
            <a:off x="27936097" y="6742380"/>
            <a:ext cx="0" cy="22860000"/>
          </a:xfrm>
          <a:prstGeom prst="line">
            <a:avLst/>
          </a:prstGeom>
          <a:noFill/>
          <a:ln w="25400" cap="flat" cmpd="sng" algn="ctr">
            <a:solidFill>
              <a:schemeClr val="tx1"/>
            </a:solidFill>
            <a:prstDash val="dash"/>
            <a:round/>
            <a:headEnd type="oval" w="med" len="med"/>
            <a:tailEnd type="oval" w="med" len="med"/>
          </a:ln>
          <a:effectLst/>
        </p:spPr>
      </p:cxnSp>
      <p:sp>
        <p:nvSpPr>
          <p:cNvPr id="12" name="Content Placeholder 9"/>
          <p:cNvSpPr>
            <a:spLocks noGrp="1"/>
          </p:cNvSpPr>
          <p:nvPr>
            <p:ph sz="quarter" idx="10" hasCustomPrompt="1"/>
          </p:nvPr>
        </p:nvSpPr>
        <p:spPr>
          <a:xfrm>
            <a:off x="781050" y="6859659"/>
            <a:ext cx="8369168" cy="14728138"/>
          </a:xfrm>
          <a:prstGeom prst="rect">
            <a:avLst/>
          </a:prstGeom>
        </p:spPr>
        <p:txBody>
          <a:bodyPr/>
          <a:lstStyle>
            <a:lvl1pPr marL="0" indent="-457205">
              <a:lnSpc>
                <a:spcPts val="4600"/>
              </a:lnSpc>
              <a:spcBef>
                <a:spcPts val="0"/>
              </a:spcBef>
              <a:buFontTx/>
              <a:buNone/>
              <a:defRPr sz="2800" baseline="0">
                <a:solidFill>
                  <a:schemeClr val="tx1"/>
                </a:solidFill>
                <a:latin typeface="Arial" charset="0"/>
              </a:defRPr>
            </a:lvl1pPr>
            <a:lvl2pPr marL="914410" indent="-457205">
              <a:lnSpc>
                <a:spcPts val="4600"/>
              </a:lnSpc>
              <a:spcBef>
                <a:spcPts val="0"/>
              </a:spcBef>
              <a:buClr>
                <a:schemeClr val="tx2"/>
              </a:buClr>
              <a:buSzPct val="100000"/>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45940"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1920263" indent="-274323">
              <a:lnSpc>
                <a:spcPts val="4600"/>
              </a:lnSpc>
              <a:spcBef>
                <a:spcPts val="0"/>
              </a:spcBef>
              <a:buClr>
                <a:schemeClr val="tx1"/>
              </a:buClr>
              <a:buSzPct val="120000"/>
              <a:buFont typeface="System Font Regular"/>
              <a:buChar char="-"/>
              <a:tabLst/>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
        <p:nvSpPr>
          <p:cNvPr id="13" name="Picture Placeholder 2" descr="Photo alt tag goes here"/>
          <p:cNvSpPr>
            <a:spLocks noGrp="1"/>
          </p:cNvSpPr>
          <p:nvPr>
            <p:ph type="pic" sz="quarter" idx="16"/>
          </p:nvPr>
        </p:nvSpPr>
        <p:spPr>
          <a:xfrm>
            <a:off x="781050" y="22086737"/>
            <a:ext cx="8369168" cy="7452360"/>
          </a:xfrm>
          <a:prstGeom prst="rect">
            <a:avLst/>
          </a:prstGeom>
          <a:solidFill>
            <a:schemeClr val="bg2">
              <a:lumMod val="85000"/>
            </a:schemeClr>
          </a:solidFill>
        </p:spPr>
        <p:txBody>
          <a:bodyPr>
            <a:normAutofit/>
          </a:bodyPr>
          <a:lstStyle>
            <a:lvl1pPr marL="0" indent="0" algn="ctr">
              <a:buNone/>
              <a:defRPr/>
            </a:lvl1pPr>
          </a:lstStyle>
          <a:p>
            <a:pPr marL="0" indent="0" algn="ctr">
              <a:buNone/>
            </a:pPr>
            <a:r>
              <a:rPr lang="en-US"/>
              <a:t>Click icon to add picture</a:t>
            </a:r>
            <a:endParaRPr lang="en-US" dirty="0"/>
          </a:p>
        </p:txBody>
      </p:sp>
      <p:sp>
        <p:nvSpPr>
          <p:cNvPr id="14" name="Picture Placeholder 2" descr="Photo alt tag goes here"/>
          <p:cNvSpPr>
            <a:spLocks noGrp="1"/>
          </p:cNvSpPr>
          <p:nvPr>
            <p:ph type="pic" sz="quarter" idx="17"/>
          </p:nvPr>
        </p:nvSpPr>
        <p:spPr>
          <a:xfrm>
            <a:off x="28353741" y="17881325"/>
            <a:ext cx="8369168" cy="7452360"/>
          </a:xfrm>
          <a:prstGeom prst="rect">
            <a:avLst/>
          </a:prstGeom>
          <a:solidFill>
            <a:schemeClr val="bg2">
              <a:lumMod val="85000"/>
            </a:schemeClr>
          </a:solidFill>
        </p:spPr>
        <p:txBody>
          <a:bodyPr/>
          <a:lstStyle>
            <a:lvl1pPr marL="0" indent="0" algn="ctr">
              <a:buNone/>
              <a:defRPr/>
            </a:lvl1pPr>
          </a:lstStyle>
          <a:p>
            <a:pPr marL="0" indent="0" algn="ctr">
              <a:buNone/>
            </a:pPr>
            <a:r>
              <a:rPr lang="en-US"/>
              <a:t>Click icon to add picture</a:t>
            </a:r>
            <a:endParaRPr lang="en-US" dirty="0"/>
          </a:p>
        </p:txBody>
      </p:sp>
      <p:sp>
        <p:nvSpPr>
          <p:cNvPr id="15" name="Content Placeholder 9"/>
          <p:cNvSpPr>
            <a:spLocks noGrp="1"/>
          </p:cNvSpPr>
          <p:nvPr>
            <p:ph sz="quarter" idx="18" hasCustomPrompt="1"/>
          </p:nvPr>
        </p:nvSpPr>
        <p:spPr>
          <a:xfrm>
            <a:off x="9971946" y="6859658"/>
            <a:ext cx="8369168" cy="22679442"/>
          </a:xfrm>
          <a:prstGeom prst="rect">
            <a:avLst/>
          </a:prstGeom>
        </p:spPr>
        <p:txBody>
          <a:bodyPr/>
          <a:lstStyle>
            <a:lvl1pPr marL="0" indent="0">
              <a:lnSpc>
                <a:spcPts val="4600"/>
              </a:lnSpc>
              <a:spcBef>
                <a:spcPts val="0"/>
              </a:spcBef>
              <a:buFontTx/>
              <a:buNone/>
              <a:defRPr sz="2800" baseline="0">
                <a:solidFill>
                  <a:schemeClr val="tx1"/>
                </a:solidFill>
                <a:latin typeface="Arial" charset="0"/>
              </a:defRPr>
            </a:lvl1pPr>
            <a:lvl2pPr marL="914410" indent="-457205">
              <a:lnSpc>
                <a:spcPts val="4600"/>
              </a:lnSpc>
              <a:spcBef>
                <a:spcPts val="0"/>
              </a:spcBef>
              <a:buClr>
                <a:schemeClr val="tx2"/>
              </a:buClr>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00219" indent="-22860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2286027" indent="-457205">
              <a:lnSpc>
                <a:spcPts val="4600"/>
              </a:lnSpc>
              <a:spcBef>
                <a:spcPts val="0"/>
              </a:spcBef>
              <a:buClr>
                <a:schemeClr val="tx1"/>
              </a:buClr>
              <a:buSzPct val="120000"/>
              <a:buFont typeface="System Font Regular"/>
              <a:buChar char="-"/>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
        <p:nvSpPr>
          <p:cNvPr id="16" name="Content Placeholder 9"/>
          <p:cNvSpPr>
            <a:spLocks noGrp="1"/>
          </p:cNvSpPr>
          <p:nvPr>
            <p:ph sz="quarter" idx="19" hasCustomPrompt="1"/>
          </p:nvPr>
        </p:nvSpPr>
        <p:spPr>
          <a:xfrm>
            <a:off x="19149286" y="6863125"/>
            <a:ext cx="8369168" cy="6975763"/>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marL="914410" indent="-457205">
              <a:lnSpc>
                <a:spcPts val="4600"/>
              </a:lnSpc>
              <a:spcBef>
                <a:spcPts val="0"/>
              </a:spcBef>
              <a:buClr>
                <a:schemeClr val="accent1"/>
              </a:buClr>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45940"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1920263"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
        <p:nvSpPr>
          <p:cNvPr id="17" name="Content Placeholder 9"/>
          <p:cNvSpPr>
            <a:spLocks noGrp="1"/>
          </p:cNvSpPr>
          <p:nvPr>
            <p:ph sz="quarter" idx="20" hasCustomPrompt="1"/>
          </p:nvPr>
        </p:nvSpPr>
        <p:spPr>
          <a:xfrm>
            <a:off x="28353741" y="6859659"/>
            <a:ext cx="8369168" cy="10195894"/>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marL="914410" indent="-457205">
              <a:lnSpc>
                <a:spcPts val="4600"/>
              </a:lnSpc>
              <a:spcBef>
                <a:spcPts val="0"/>
              </a:spcBef>
              <a:buClr>
                <a:schemeClr val="tx2"/>
              </a:buClr>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45940"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1920263"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
        <p:nvSpPr>
          <p:cNvPr id="18" name="Content Placeholder 9"/>
          <p:cNvSpPr>
            <a:spLocks noGrp="1"/>
          </p:cNvSpPr>
          <p:nvPr>
            <p:ph sz="quarter" idx="21" hasCustomPrompt="1"/>
          </p:nvPr>
        </p:nvSpPr>
        <p:spPr>
          <a:xfrm>
            <a:off x="28353741" y="25808885"/>
            <a:ext cx="8369168" cy="3849485"/>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marL="914410" indent="-457205">
              <a:lnSpc>
                <a:spcPts val="4600"/>
              </a:lnSpc>
              <a:spcBef>
                <a:spcPts val="0"/>
              </a:spcBef>
              <a:buClr>
                <a:schemeClr val="tx2"/>
              </a:buClr>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45940"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1920263"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
        <p:nvSpPr>
          <p:cNvPr id="19" name="Chart Placeholder 23"/>
          <p:cNvSpPr>
            <a:spLocks noGrp="1"/>
          </p:cNvSpPr>
          <p:nvPr>
            <p:ph type="chart" sz="quarter" idx="22" hasCustomPrompt="1"/>
          </p:nvPr>
        </p:nvSpPr>
        <p:spPr>
          <a:xfrm>
            <a:off x="19261830" y="14690437"/>
            <a:ext cx="8256624" cy="6942137"/>
          </a:xfrm>
          <a:prstGeom prst="rect">
            <a:avLst/>
          </a:prstGeom>
        </p:spPr>
        <p:txBody>
          <a:bodyPr/>
          <a:lstStyle>
            <a:lvl1pPr marL="0" indent="0">
              <a:buNone/>
              <a:defRPr/>
            </a:lvl1pPr>
            <a:lvl2pPr marL="914410" indent="-457205">
              <a:lnSpc>
                <a:spcPts val="4600"/>
              </a:lnSpc>
              <a:spcBef>
                <a:spcPts val="0"/>
              </a:spcBef>
              <a:buClr>
                <a:schemeClr val="tx2"/>
              </a:buClr>
              <a:defRPr sz="2800">
                <a:solidFill>
                  <a:schemeClr val="tx1"/>
                </a:solidFill>
              </a:defRPr>
            </a:lvl2pPr>
            <a:lvl3pPr marL="1371617" indent="-274323">
              <a:lnSpc>
                <a:spcPts val="4600"/>
              </a:lnSpc>
              <a:spcBef>
                <a:spcPts val="0"/>
              </a:spcBef>
              <a:buClr>
                <a:schemeClr val="tx1"/>
              </a:buClr>
              <a:buSzPct val="120000"/>
              <a:buFont typeface="System Font Regular"/>
              <a:buChar char="-"/>
              <a:defRPr sz="2800">
                <a:solidFill>
                  <a:schemeClr val="tx1"/>
                </a:solidFill>
              </a:defRPr>
            </a:lvl3pPr>
            <a:lvl4pPr marL="1645940" indent="-274323">
              <a:lnSpc>
                <a:spcPts val="4600"/>
              </a:lnSpc>
              <a:spcBef>
                <a:spcPts val="0"/>
              </a:spcBef>
              <a:buClr>
                <a:schemeClr val="tx1"/>
              </a:buClr>
              <a:buSzPct val="120000"/>
              <a:buFont typeface="System Font Regular"/>
              <a:buChar char="-"/>
              <a:defRPr sz="2800">
                <a:solidFill>
                  <a:schemeClr val="tx1"/>
                </a:solidFill>
              </a:defRPr>
            </a:lvl4pPr>
            <a:lvl5pPr marL="1920263" indent="-274323">
              <a:lnSpc>
                <a:spcPts val="4600"/>
              </a:lnSpc>
              <a:spcBef>
                <a:spcPts val="0"/>
              </a:spcBef>
              <a:buClr>
                <a:schemeClr val="tx1"/>
              </a:buClr>
              <a:buSzPct val="120000"/>
              <a:buFont typeface="System Font Regular"/>
              <a:buChar char="-"/>
              <a:defRPr sz="2800">
                <a:solidFill>
                  <a:schemeClr val="tx1"/>
                </a:solidFill>
              </a:defRPr>
            </a:lvl5pPr>
          </a:lstStyle>
          <a:p>
            <a:pPr lvl="1"/>
            <a:r>
              <a:rPr lang="en-US" dirty="0"/>
              <a:t>First level</a:t>
            </a:r>
          </a:p>
          <a:p>
            <a:pPr lvl="2"/>
            <a:r>
              <a:rPr lang="en-US" dirty="0"/>
              <a:t>Second level</a:t>
            </a:r>
          </a:p>
          <a:p>
            <a:pPr lvl="3"/>
            <a:r>
              <a:rPr lang="en-US" dirty="0"/>
              <a:t>Fourth level</a:t>
            </a:r>
          </a:p>
          <a:p>
            <a:pPr lvl="4"/>
            <a:r>
              <a:rPr lang="en-US" dirty="0"/>
              <a:t>Fourth level</a:t>
            </a:r>
          </a:p>
          <a:p>
            <a:endParaRPr lang="en-US" dirty="0"/>
          </a:p>
        </p:txBody>
      </p:sp>
      <p:sp>
        <p:nvSpPr>
          <p:cNvPr id="20" name="Content Placeholder 9"/>
          <p:cNvSpPr>
            <a:spLocks noGrp="1"/>
          </p:cNvSpPr>
          <p:nvPr>
            <p:ph sz="quarter" idx="23" hasCustomPrompt="1"/>
          </p:nvPr>
        </p:nvSpPr>
        <p:spPr>
          <a:xfrm>
            <a:off x="19261830" y="22557898"/>
            <a:ext cx="8369168" cy="7140230"/>
          </a:xfrm>
          <a:prstGeom prst="rect">
            <a:avLst/>
          </a:prstGeom>
        </p:spPr>
        <p:txBody>
          <a:bodyPr/>
          <a:lstStyle>
            <a:lvl1pPr>
              <a:lnSpc>
                <a:spcPts val="4600"/>
              </a:lnSpc>
              <a:spcBef>
                <a:spcPts val="0"/>
              </a:spcBef>
              <a:defRPr sz="2800" baseline="0">
                <a:solidFill>
                  <a:schemeClr val="bg1">
                    <a:lumMod val="50000"/>
                  </a:schemeClr>
                </a:solidFill>
                <a:latin typeface="Arial" charset="0"/>
              </a:defRPr>
            </a:lvl1pPr>
            <a:lvl2pPr marL="914410" indent="-457205">
              <a:lnSpc>
                <a:spcPts val="4600"/>
              </a:lnSpc>
              <a:spcBef>
                <a:spcPts val="0"/>
              </a:spcBef>
              <a:buClr>
                <a:schemeClr val="tx2"/>
              </a:buClr>
              <a:defRPr sz="2800" baseline="0">
                <a:solidFill>
                  <a:schemeClr val="tx1"/>
                </a:solidFill>
                <a:latin typeface="Arial" charset="0"/>
              </a:defRPr>
            </a:lvl2pPr>
            <a:lvl3pPr marL="1371617"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3pPr>
            <a:lvl4pPr marL="1645940"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4pPr>
            <a:lvl5pPr marL="1920263" indent="-274323">
              <a:lnSpc>
                <a:spcPts val="4600"/>
              </a:lnSpc>
              <a:spcBef>
                <a:spcPts val="0"/>
              </a:spcBef>
              <a:buClr>
                <a:schemeClr val="tx1"/>
              </a:buClr>
              <a:buSzPct val="120000"/>
              <a:buFont typeface="System Font Regular"/>
              <a:buChar char="-"/>
              <a:defRPr sz="2800" baseline="0">
                <a:solidFill>
                  <a:schemeClr val="tx1"/>
                </a:solidFill>
                <a:latin typeface="Arial" charset="0"/>
              </a:defRPr>
            </a:lvl5pPr>
          </a:lstStyle>
          <a:p>
            <a:pPr lvl="1"/>
            <a:r>
              <a:rPr lang="en-US" dirty="0"/>
              <a:t>First level</a:t>
            </a:r>
          </a:p>
          <a:p>
            <a:pPr lvl="2"/>
            <a:r>
              <a:rPr lang="en-US" dirty="0"/>
              <a:t>Second level</a:t>
            </a:r>
          </a:p>
          <a:p>
            <a:pPr lvl="3"/>
            <a:r>
              <a:rPr lang="en-US" dirty="0"/>
              <a:t>Third level</a:t>
            </a:r>
          </a:p>
          <a:p>
            <a:pPr lvl="4"/>
            <a:r>
              <a:rPr lang="en-US" dirty="0"/>
              <a:t>Fourth level</a:t>
            </a:r>
          </a:p>
        </p:txBody>
      </p:sp>
    </p:spTree>
    <p:extLst>
      <p:ext uri="{BB962C8B-B14F-4D97-AF65-F5344CB8AC3E}">
        <p14:creationId xmlns:p14="http://schemas.microsoft.com/office/powerpoint/2010/main" val="1587378594"/>
      </p:ext>
    </p:extLst>
  </p:cSld>
  <p:clrMapOvr>
    <a:masterClrMapping/>
  </p:clrMapOvr>
  <p:extLst>
    <p:ext uri="{DCECCB84-F9BA-43D5-87BE-67443E8EF086}">
      <p15:sldGuideLst xmlns:p15="http://schemas.microsoft.com/office/powerpoint/2012/main">
        <p15:guide id="1" orient="horz" pos="10368" userDrawn="1">
          <p15:clr>
            <a:srgbClr val="FBAE40"/>
          </p15:clr>
        </p15:guide>
        <p15:guide id="2" pos="11808"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41715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Rectangle 36" descr="alt=&quot;&quot;"/>
          <p:cNvSpPr>
            <a:spLocks noChangeArrowheads="1"/>
          </p:cNvSpPr>
          <p:nvPr userDrawn="1"/>
        </p:nvSpPr>
        <p:spPr bwMode="auto">
          <a:xfrm>
            <a:off x="0" y="30409662"/>
            <a:ext cx="37490400" cy="2508738"/>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900" b="0" i="0" baseline="0" dirty="0">
              <a:solidFill>
                <a:schemeClr val="tx1"/>
              </a:solidFill>
              <a:latin typeface="Arial" charset="0"/>
              <a:ea typeface="Arial" charset="0"/>
            </a:endParaRPr>
          </a:p>
        </p:txBody>
      </p:sp>
      <p:sp>
        <p:nvSpPr>
          <p:cNvPr id="8" name="Rectangle 36" descr="alt=&quot;&quot;"/>
          <p:cNvSpPr>
            <a:spLocks noChangeArrowheads="1"/>
          </p:cNvSpPr>
          <p:nvPr userDrawn="1"/>
        </p:nvSpPr>
        <p:spPr bwMode="auto">
          <a:xfrm>
            <a:off x="0" y="0"/>
            <a:ext cx="37490400" cy="5486400"/>
          </a:xfrm>
          <a:prstGeom prst="rect">
            <a:avLst/>
          </a:prstGeom>
          <a:solidFill>
            <a:srgbClr val="005BBB"/>
          </a:solidFill>
          <a:ln w="9525">
            <a:noFill/>
            <a:miter lim="800000"/>
            <a:headEnd/>
            <a:tailEnd/>
          </a:ln>
          <a:effectLst/>
        </p:spPr>
        <p:txBody>
          <a:bodyPr wrap="none" anchor="ctr"/>
          <a:lstStyle>
            <a:lvl1pPr eaLnBrk="0" hangingPunct="0">
              <a:defRPr sz="2900">
                <a:solidFill>
                  <a:schemeClr val="tx1"/>
                </a:solidFill>
                <a:latin typeface="Arial Narrow" charset="0"/>
                <a:ea typeface="ＭＳ Ｐゴシック" charset="-128"/>
              </a:defRPr>
            </a:lvl1pPr>
            <a:lvl2pPr marL="37931725" indent="-37474525" eaLnBrk="0" hangingPunct="0">
              <a:defRPr sz="2900">
                <a:solidFill>
                  <a:schemeClr val="tx1"/>
                </a:solidFill>
                <a:latin typeface="Arial Narrow" charset="0"/>
                <a:ea typeface="ＭＳ Ｐゴシック" charset="-128"/>
              </a:defRPr>
            </a:lvl2pPr>
            <a:lvl3pPr eaLnBrk="0" hangingPunct="0">
              <a:defRPr sz="2900">
                <a:solidFill>
                  <a:schemeClr val="tx1"/>
                </a:solidFill>
                <a:latin typeface="Arial Narrow" charset="0"/>
                <a:ea typeface="ＭＳ Ｐゴシック" charset="-128"/>
              </a:defRPr>
            </a:lvl3pPr>
            <a:lvl4pPr eaLnBrk="0" hangingPunct="0">
              <a:defRPr sz="2900">
                <a:solidFill>
                  <a:schemeClr val="tx1"/>
                </a:solidFill>
                <a:latin typeface="Arial Narrow" charset="0"/>
                <a:ea typeface="ＭＳ Ｐゴシック" charset="-128"/>
              </a:defRPr>
            </a:lvl4pPr>
            <a:lvl5pPr eaLnBrk="0" hangingPunct="0">
              <a:defRPr sz="2900">
                <a:solidFill>
                  <a:schemeClr val="tx1"/>
                </a:solidFill>
                <a:latin typeface="Arial Narrow" charset="0"/>
                <a:ea typeface="ＭＳ Ｐゴシック" charset="-128"/>
              </a:defRPr>
            </a:lvl5pPr>
            <a:lvl6pPr marL="457200" eaLnBrk="0" fontAlgn="base" hangingPunct="0">
              <a:spcBef>
                <a:spcPct val="0"/>
              </a:spcBef>
              <a:spcAft>
                <a:spcPct val="0"/>
              </a:spcAft>
              <a:defRPr sz="2900">
                <a:solidFill>
                  <a:schemeClr val="tx1"/>
                </a:solidFill>
                <a:latin typeface="Arial Narrow" charset="0"/>
                <a:ea typeface="ＭＳ Ｐゴシック" charset="-128"/>
              </a:defRPr>
            </a:lvl6pPr>
            <a:lvl7pPr marL="914400" eaLnBrk="0" fontAlgn="base" hangingPunct="0">
              <a:spcBef>
                <a:spcPct val="0"/>
              </a:spcBef>
              <a:spcAft>
                <a:spcPct val="0"/>
              </a:spcAft>
              <a:defRPr sz="2900">
                <a:solidFill>
                  <a:schemeClr val="tx1"/>
                </a:solidFill>
                <a:latin typeface="Arial Narrow" charset="0"/>
                <a:ea typeface="ＭＳ Ｐゴシック" charset="-128"/>
              </a:defRPr>
            </a:lvl7pPr>
            <a:lvl8pPr marL="1371600" eaLnBrk="0" fontAlgn="base" hangingPunct="0">
              <a:spcBef>
                <a:spcPct val="0"/>
              </a:spcBef>
              <a:spcAft>
                <a:spcPct val="0"/>
              </a:spcAft>
              <a:defRPr sz="2900">
                <a:solidFill>
                  <a:schemeClr val="tx1"/>
                </a:solidFill>
                <a:latin typeface="Arial Narrow" charset="0"/>
                <a:ea typeface="ＭＳ Ｐゴシック" charset="-128"/>
              </a:defRPr>
            </a:lvl8pPr>
            <a:lvl9pPr marL="1828800" eaLnBrk="0" fontAlgn="base" hangingPunct="0">
              <a:spcBef>
                <a:spcPct val="0"/>
              </a:spcBef>
              <a:spcAft>
                <a:spcPct val="0"/>
              </a:spcAft>
              <a:defRPr sz="2900">
                <a:solidFill>
                  <a:schemeClr val="tx1"/>
                </a:solidFill>
                <a:latin typeface="Arial Narrow" charset="0"/>
                <a:ea typeface="ＭＳ Ｐゴシック" charset="-128"/>
              </a:defRPr>
            </a:lvl9pPr>
          </a:lstStyle>
          <a:p>
            <a:pPr eaLnBrk="1" hangingPunct="1">
              <a:defRPr/>
            </a:pPr>
            <a:endParaRPr lang="en-US" altLang="en-US" sz="2900" b="0" i="0" baseline="0" dirty="0">
              <a:solidFill>
                <a:schemeClr val="tx1"/>
              </a:solidFill>
              <a:latin typeface="Arial" charset="0"/>
              <a:ea typeface="Arial" charset="0"/>
            </a:endParaRPr>
          </a:p>
        </p:txBody>
      </p:sp>
      <p:sp>
        <p:nvSpPr>
          <p:cNvPr id="2" name="Rectangle 1" descr="alt=&quot;&quot;"/>
          <p:cNvSpPr/>
          <p:nvPr userDrawn="1"/>
        </p:nvSpPr>
        <p:spPr>
          <a:xfrm>
            <a:off x="-1" y="5257803"/>
            <a:ext cx="37490401" cy="26125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7258"/>
          </a:p>
        </p:txBody>
      </p:sp>
      <p:cxnSp>
        <p:nvCxnSpPr>
          <p:cNvPr id="7" name="Straight Connector 6" descr="alt=&quot;&quot;"/>
          <p:cNvCxnSpPr/>
          <p:nvPr userDrawn="1"/>
        </p:nvCxnSpPr>
        <p:spPr>
          <a:xfrm>
            <a:off x="27928572" y="30837466"/>
            <a:ext cx="0" cy="1588169"/>
          </a:xfrm>
          <a:prstGeom prst="line">
            <a:avLst/>
          </a:prstGeom>
          <a:ln w="25400">
            <a:solidFill>
              <a:schemeClr val="bg1"/>
            </a:solidFill>
            <a:prstDash val="dash"/>
          </a:ln>
        </p:spPr>
        <p:style>
          <a:lnRef idx="1">
            <a:schemeClr val="accent1"/>
          </a:lnRef>
          <a:fillRef idx="0">
            <a:schemeClr val="accent1"/>
          </a:fillRef>
          <a:effectRef idx="0">
            <a:schemeClr val="accent1"/>
          </a:effectRef>
          <a:fontRef idx="minor">
            <a:schemeClr val="tx1"/>
          </a:fontRef>
        </p:style>
      </p:cxnSp>
      <p:pic>
        <p:nvPicPr>
          <p:cNvPr id="12" name="Imagen 11">
            <a:extLst>
              <a:ext uri="{FF2B5EF4-FFF2-40B4-BE49-F238E27FC236}">
                <a16:creationId xmlns:a16="http://schemas.microsoft.com/office/drawing/2014/main" id="{CA55F8B7-F36D-CD49-B3B8-37494A01E840}"/>
              </a:ext>
            </a:extLst>
          </p:cNvPr>
          <p:cNvPicPr>
            <a:picLocks noChangeAspect="1"/>
          </p:cNvPicPr>
          <p:nvPr userDrawn="1"/>
        </p:nvPicPr>
        <p:blipFill>
          <a:blip r:embed="rId4">
            <a:alphaModFix amt="85000"/>
          </a:blip>
          <a:stretch>
            <a:fillRect/>
          </a:stretch>
        </p:blipFill>
        <p:spPr>
          <a:xfrm rot="20560258">
            <a:off x="31641837" y="-240631"/>
            <a:ext cx="2798719" cy="5967663"/>
          </a:xfrm>
          <a:prstGeom prst="rect">
            <a:avLst/>
          </a:prstGeom>
        </p:spPr>
      </p:pic>
      <p:pic>
        <p:nvPicPr>
          <p:cNvPr id="13" name="Imagen 12">
            <a:extLst>
              <a:ext uri="{FF2B5EF4-FFF2-40B4-BE49-F238E27FC236}">
                <a16:creationId xmlns:a16="http://schemas.microsoft.com/office/drawing/2014/main" id="{32298E31-68C2-DF49-9104-85A5DE3F20A0}"/>
              </a:ext>
            </a:extLst>
          </p:cNvPr>
          <p:cNvPicPr>
            <a:picLocks noChangeAspect="1"/>
          </p:cNvPicPr>
          <p:nvPr userDrawn="1"/>
        </p:nvPicPr>
        <p:blipFill>
          <a:blip r:embed="rId5"/>
          <a:stretch>
            <a:fillRect/>
          </a:stretch>
        </p:blipFill>
        <p:spPr>
          <a:xfrm>
            <a:off x="1411478" y="30504487"/>
            <a:ext cx="3254504" cy="2254126"/>
          </a:xfrm>
          <a:prstGeom prst="rect">
            <a:avLst/>
          </a:prstGeom>
        </p:spPr>
      </p:pic>
    </p:spTree>
    <p:extLst>
      <p:ext uri="{BB962C8B-B14F-4D97-AF65-F5344CB8AC3E}">
        <p14:creationId xmlns:p14="http://schemas.microsoft.com/office/powerpoint/2010/main" val="1101499162"/>
      </p:ext>
    </p:extLst>
  </p:cSld>
  <p:clrMap bg1="lt1" tx1="dk1" bg2="lt2" tx2="dk2" accent1="accent1" accent2="accent2" accent3="accent3" accent4="accent4" accent5="accent5" accent6="accent6" hlink="hlink" folHlink="folHlink"/>
  <p:sldLayoutIdLst>
    <p:sldLayoutId id="2147483673" r:id="rId1"/>
    <p:sldLayoutId id="2147483674" r:id="rId2"/>
  </p:sldLayoutIdLst>
  <p:txStyles>
    <p:titleStyle>
      <a:lvl1pPr algn="l" defTabSz="914410" rtl="0" eaLnBrk="1" latinLnBrk="0" hangingPunct="1">
        <a:lnSpc>
          <a:spcPct val="90000"/>
        </a:lnSpc>
        <a:spcBef>
          <a:spcPct val="0"/>
        </a:spcBef>
        <a:buNone/>
        <a:defRPr sz="8800" kern="1200">
          <a:solidFill>
            <a:schemeClr val="bg1"/>
          </a:solidFill>
          <a:latin typeface="+mj-lt"/>
          <a:ea typeface="+mj-ea"/>
          <a:cs typeface="+mj-cs"/>
        </a:defRPr>
      </a:lvl1pPr>
    </p:titleStyle>
    <p:bodyStyle>
      <a:lvl1pPr marL="228603" indent="-228603" algn="l" defTabSz="91441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8" indent="-228603" algn="l" defTabSz="91441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14" indent="-228603" algn="l" defTabSz="91441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19"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4pPr>
      <a:lvl5pPr marL="2057424"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5pPr>
      <a:lvl6pPr marL="2514630"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6pPr>
      <a:lvl7pPr marL="2971836"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7pPr>
      <a:lvl8pPr marL="3429041"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8pPr>
      <a:lvl9pPr marL="3886246" indent="-228603" algn="l" defTabSz="914410" rtl="0" eaLnBrk="1" latinLnBrk="0" hangingPunct="1">
        <a:lnSpc>
          <a:spcPct val="90000"/>
        </a:lnSpc>
        <a:spcBef>
          <a:spcPts val="500"/>
        </a:spcBef>
        <a:buFont typeface="Arial"/>
        <a:buChar char="•"/>
        <a:defRPr sz="1801" kern="1200">
          <a:solidFill>
            <a:schemeClr val="tx1"/>
          </a:solidFill>
          <a:latin typeface="+mn-lt"/>
          <a:ea typeface="+mn-ea"/>
          <a:cs typeface="+mn-cs"/>
        </a:defRPr>
      </a:lvl9pPr>
    </p:bodyStyle>
    <p:otherStyle>
      <a:defPPr>
        <a:defRPr lang="en-US"/>
      </a:defPPr>
      <a:lvl1pPr marL="0" algn="l" defTabSz="914410" rtl="0" eaLnBrk="1" latinLnBrk="0" hangingPunct="1">
        <a:defRPr sz="1801" kern="1200">
          <a:solidFill>
            <a:schemeClr val="tx1"/>
          </a:solidFill>
          <a:latin typeface="+mn-lt"/>
          <a:ea typeface="+mn-ea"/>
          <a:cs typeface="+mn-cs"/>
        </a:defRPr>
      </a:lvl1pPr>
      <a:lvl2pPr marL="457205" algn="l" defTabSz="914410" rtl="0" eaLnBrk="1" latinLnBrk="0" hangingPunct="1">
        <a:defRPr sz="1801" kern="1200">
          <a:solidFill>
            <a:schemeClr val="tx1"/>
          </a:solidFill>
          <a:latin typeface="+mn-lt"/>
          <a:ea typeface="+mn-ea"/>
          <a:cs typeface="+mn-cs"/>
        </a:defRPr>
      </a:lvl2pPr>
      <a:lvl3pPr marL="914410" algn="l" defTabSz="914410" rtl="0" eaLnBrk="1" latinLnBrk="0" hangingPunct="1">
        <a:defRPr sz="1801" kern="1200">
          <a:solidFill>
            <a:schemeClr val="tx1"/>
          </a:solidFill>
          <a:latin typeface="+mn-lt"/>
          <a:ea typeface="+mn-ea"/>
          <a:cs typeface="+mn-cs"/>
        </a:defRPr>
      </a:lvl3pPr>
      <a:lvl4pPr marL="1371617" algn="l" defTabSz="914410" rtl="0" eaLnBrk="1" latinLnBrk="0" hangingPunct="1">
        <a:defRPr sz="1801" kern="1200">
          <a:solidFill>
            <a:schemeClr val="tx1"/>
          </a:solidFill>
          <a:latin typeface="+mn-lt"/>
          <a:ea typeface="+mn-ea"/>
          <a:cs typeface="+mn-cs"/>
        </a:defRPr>
      </a:lvl4pPr>
      <a:lvl5pPr marL="1828822" algn="l" defTabSz="914410" rtl="0" eaLnBrk="1" latinLnBrk="0" hangingPunct="1">
        <a:defRPr sz="1801" kern="1200">
          <a:solidFill>
            <a:schemeClr val="tx1"/>
          </a:solidFill>
          <a:latin typeface="+mn-lt"/>
          <a:ea typeface="+mn-ea"/>
          <a:cs typeface="+mn-cs"/>
        </a:defRPr>
      </a:lvl5pPr>
      <a:lvl6pPr marL="2286027" algn="l" defTabSz="914410" rtl="0" eaLnBrk="1" latinLnBrk="0" hangingPunct="1">
        <a:defRPr sz="1801" kern="1200">
          <a:solidFill>
            <a:schemeClr val="tx1"/>
          </a:solidFill>
          <a:latin typeface="+mn-lt"/>
          <a:ea typeface="+mn-ea"/>
          <a:cs typeface="+mn-cs"/>
        </a:defRPr>
      </a:lvl6pPr>
      <a:lvl7pPr marL="2743232" algn="l" defTabSz="914410" rtl="0" eaLnBrk="1" latinLnBrk="0" hangingPunct="1">
        <a:defRPr sz="1801" kern="1200">
          <a:solidFill>
            <a:schemeClr val="tx1"/>
          </a:solidFill>
          <a:latin typeface="+mn-lt"/>
          <a:ea typeface="+mn-ea"/>
          <a:cs typeface="+mn-cs"/>
        </a:defRPr>
      </a:lvl7pPr>
      <a:lvl8pPr marL="3200439" algn="l" defTabSz="914410" rtl="0" eaLnBrk="1" latinLnBrk="0" hangingPunct="1">
        <a:defRPr sz="1801" kern="1200">
          <a:solidFill>
            <a:schemeClr val="tx1"/>
          </a:solidFill>
          <a:latin typeface="+mn-lt"/>
          <a:ea typeface="+mn-ea"/>
          <a:cs typeface="+mn-cs"/>
        </a:defRPr>
      </a:lvl8pPr>
      <a:lvl9pPr marL="3657644" algn="l" defTabSz="914410"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diagramLayout" Target="../diagrams/layout1.xml"/><Relationship Id="rId18" Type="http://schemas.openxmlformats.org/officeDocument/2006/relationships/image" Target="../media/image9.png"/><Relationship Id="rId26" Type="http://schemas.openxmlformats.org/officeDocument/2006/relationships/image" Target="../media/image17.png"/><Relationship Id="rId39" Type="http://schemas.openxmlformats.org/officeDocument/2006/relationships/image" Target="../media/image30.png"/><Relationship Id="rId21" Type="http://schemas.openxmlformats.org/officeDocument/2006/relationships/image" Target="../media/image12.png"/><Relationship Id="rId34" Type="http://schemas.openxmlformats.org/officeDocument/2006/relationships/image" Target="../media/image25.png"/><Relationship Id="rId42" Type="http://schemas.openxmlformats.org/officeDocument/2006/relationships/image" Target="../media/image33.png"/><Relationship Id="rId47" Type="http://schemas.openxmlformats.org/officeDocument/2006/relationships/image" Target="../media/image38.png"/><Relationship Id="rId7" Type="http://schemas.openxmlformats.org/officeDocument/2006/relationships/image" Target="../media/image5.png"/><Relationship Id="rId2" Type="http://schemas.openxmlformats.org/officeDocument/2006/relationships/notesSlide" Target="../notesSlides/notesSlide1.xml"/><Relationship Id="rId16" Type="http://schemas.microsoft.com/office/2007/relationships/diagramDrawing" Target="../diagrams/drawing1.xml"/><Relationship Id="rId29"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chart" Target="../charts/chart2.xml"/><Relationship Id="rId11" Type="http://schemas.openxmlformats.org/officeDocument/2006/relationships/image" Target="../media/image7.png"/><Relationship Id="rId24" Type="http://schemas.openxmlformats.org/officeDocument/2006/relationships/image" Target="../media/image15.png"/><Relationship Id="rId32" Type="http://schemas.openxmlformats.org/officeDocument/2006/relationships/image" Target="../media/image23.png"/><Relationship Id="rId37" Type="http://schemas.openxmlformats.org/officeDocument/2006/relationships/image" Target="../media/image28.png"/><Relationship Id="rId40" Type="http://schemas.openxmlformats.org/officeDocument/2006/relationships/image" Target="../media/image31.png"/><Relationship Id="rId45"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diagramColors" Target="../diagrams/colors1.xml"/><Relationship Id="rId23" Type="http://schemas.openxmlformats.org/officeDocument/2006/relationships/image" Target="../media/image14.png"/><Relationship Id="rId28" Type="http://schemas.openxmlformats.org/officeDocument/2006/relationships/image" Target="../media/image19.png"/><Relationship Id="rId36" Type="http://schemas.openxmlformats.org/officeDocument/2006/relationships/image" Target="../media/image27.png"/><Relationship Id="rId10" Type="http://schemas.openxmlformats.org/officeDocument/2006/relationships/image" Target="../media/image6.png"/><Relationship Id="rId19" Type="http://schemas.openxmlformats.org/officeDocument/2006/relationships/image" Target="../media/image10.png"/><Relationship Id="rId31" Type="http://schemas.openxmlformats.org/officeDocument/2006/relationships/image" Target="../media/image22.png"/><Relationship Id="rId44" Type="http://schemas.openxmlformats.org/officeDocument/2006/relationships/image" Target="../media/image35.png"/><Relationship Id="rId4" Type="http://schemas.openxmlformats.org/officeDocument/2006/relationships/chart" Target="../charts/chart1.xml"/><Relationship Id="rId9" Type="http://schemas.openxmlformats.org/officeDocument/2006/relationships/chart" Target="../charts/chart4.xml"/><Relationship Id="rId14" Type="http://schemas.openxmlformats.org/officeDocument/2006/relationships/diagramQuickStyle" Target="../diagrams/quickStyle1.xml"/><Relationship Id="rId22" Type="http://schemas.openxmlformats.org/officeDocument/2006/relationships/image" Target="../media/image13.png"/><Relationship Id="rId27" Type="http://schemas.openxmlformats.org/officeDocument/2006/relationships/image" Target="../media/image18.png"/><Relationship Id="rId30" Type="http://schemas.openxmlformats.org/officeDocument/2006/relationships/image" Target="../media/image21.png"/><Relationship Id="rId35" Type="http://schemas.openxmlformats.org/officeDocument/2006/relationships/image" Target="../media/image26.png"/><Relationship Id="rId43" Type="http://schemas.openxmlformats.org/officeDocument/2006/relationships/image" Target="../media/image34.png"/><Relationship Id="rId8" Type="http://schemas.openxmlformats.org/officeDocument/2006/relationships/chart" Target="../charts/chart3.xml"/><Relationship Id="rId3" Type="http://schemas.openxmlformats.org/officeDocument/2006/relationships/image" Target="../media/image3.png"/><Relationship Id="rId12" Type="http://schemas.openxmlformats.org/officeDocument/2006/relationships/diagramData" Target="../diagrams/data1.xml"/><Relationship Id="rId17" Type="http://schemas.openxmlformats.org/officeDocument/2006/relationships/image" Target="../media/image8.png"/><Relationship Id="rId25" Type="http://schemas.openxmlformats.org/officeDocument/2006/relationships/image" Target="../media/image16.png"/><Relationship Id="rId33" Type="http://schemas.openxmlformats.org/officeDocument/2006/relationships/image" Target="../media/image24.png"/><Relationship Id="rId38" Type="http://schemas.openxmlformats.org/officeDocument/2006/relationships/image" Target="../media/image29.png"/><Relationship Id="rId46" Type="http://schemas.openxmlformats.org/officeDocument/2006/relationships/image" Target="../media/image37.png"/><Relationship Id="rId20" Type="http://schemas.openxmlformats.org/officeDocument/2006/relationships/image" Target="../media/image11.png"/><Relationship Id="rId41" Type="http://schemas.openxmlformats.org/officeDocument/2006/relationships/image" Target="../media/image32.png"/></Relationships>
</file>

<file path=ppt/slides/_rels/slide2.xml.rels><?xml version="1.0" encoding="UTF-8" standalone="yes"?>
<Relationships xmlns="http://schemas.openxmlformats.org/package/2006/relationships"><Relationship Id="rId13" Type="http://schemas.openxmlformats.org/officeDocument/2006/relationships/diagramLayout" Target="../diagrams/layout2.xml"/><Relationship Id="rId18" Type="http://schemas.openxmlformats.org/officeDocument/2006/relationships/image" Target="../media/image9.png"/><Relationship Id="rId26" Type="http://schemas.openxmlformats.org/officeDocument/2006/relationships/image" Target="../media/image17.png"/><Relationship Id="rId39" Type="http://schemas.openxmlformats.org/officeDocument/2006/relationships/image" Target="../media/image30.png"/><Relationship Id="rId21" Type="http://schemas.openxmlformats.org/officeDocument/2006/relationships/image" Target="../media/image12.png"/><Relationship Id="rId34" Type="http://schemas.openxmlformats.org/officeDocument/2006/relationships/image" Target="../media/image25.png"/><Relationship Id="rId42" Type="http://schemas.openxmlformats.org/officeDocument/2006/relationships/image" Target="../media/image33.png"/><Relationship Id="rId47" Type="http://schemas.openxmlformats.org/officeDocument/2006/relationships/image" Target="../media/image38.png"/><Relationship Id="rId7" Type="http://schemas.openxmlformats.org/officeDocument/2006/relationships/image" Target="../media/image5.png"/><Relationship Id="rId2" Type="http://schemas.openxmlformats.org/officeDocument/2006/relationships/notesSlide" Target="../notesSlides/notesSlide2.xml"/><Relationship Id="rId16" Type="http://schemas.microsoft.com/office/2007/relationships/diagramDrawing" Target="../diagrams/drawing2.xml"/><Relationship Id="rId29" Type="http://schemas.openxmlformats.org/officeDocument/2006/relationships/image" Target="../media/image20.png"/><Relationship Id="rId1" Type="http://schemas.openxmlformats.org/officeDocument/2006/relationships/slideLayout" Target="../slideLayouts/slideLayout1.xml"/><Relationship Id="rId6" Type="http://schemas.openxmlformats.org/officeDocument/2006/relationships/chart" Target="../charts/chart6.xml"/><Relationship Id="rId11" Type="http://schemas.openxmlformats.org/officeDocument/2006/relationships/image" Target="../media/image7.png"/><Relationship Id="rId24" Type="http://schemas.openxmlformats.org/officeDocument/2006/relationships/image" Target="../media/image15.png"/><Relationship Id="rId32" Type="http://schemas.openxmlformats.org/officeDocument/2006/relationships/image" Target="../media/image23.png"/><Relationship Id="rId37" Type="http://schemas.openxmlformats.org/officeDocument/2006/relationships/image" Target="../media/image28.png"/><Relationship Id="rId40" Type="http://schemas.openxmlformats.org/officeDocument/2006/relationships/image" Target="../media/image31.png"/><Relationship Id="rId45" Type="http://schemas.openxmlformats.org/officeDocument/2006/relationships/image" Target="../media/image36.png"/><Relationship Id="rId5" Type="http://schemas.openxmlformats.org/officeDocument/2006/relationships/image" Target="../media/image4.png"/><Relationship Id="rId15" Type="http://schemas.openxmlformats.org/officeDocument/2006/relationships/diagramColors" Target="../diagrams/colors2.xml"/><Relationship Id="rId23" Type="http://schemas.openxmlformats.org/officeDocument/2006/relationships/image" Target="../media/image14.png"/><Relationship Id="rId28" Type="http://schemas.openxmlformats.org/officeDocument/2006/relationships/image" Target="../media/image19.png"/><Relationship Id="rId36" Type="http://schemas.openxmlformats.org/officeDocument/2006/relationships/image" Target="../media/image27.png"/><Relationship Id="rId10" Type="http://schemas.openxmlformats.org/officeDocument/2006/relationships/image" Target="../media/image6.png"/><Relationship Id="rId19" Type="http://schemas.openxmlformats.org/officeDocument/2006/relationships/image" Target="../media/image10.png"/><Relationship Id="rId31" Type="http://schemas.openxmlformats.org/officeDocument/2006/relationships/image" Target="../media/image22.png"/><Relationship Id="rId44" Type="http://schemas.openxmlformats.org/officeDocument/2006/relationships/image" Target="../media/image35.png"/><Relationship Id="rId4" Type="http://schemas.openxmlformats.org/officeDocument/2006/relationships/chart" Target="../charts/chart5.xml"/><Relationship Id="rId9" Type="http://schemas.openxmlformats.org/officeDocument/2006/relationships/chart" Target="../charts/chart8.xml"/><Relationship Id="rId14" Type="http://schemas.openxmlformats.org/officeDocument/2006/relationships/diagramQuickStyle" Target="../diagrams/quickStyle2.xml"/><Relationship Id="rId22" Type="http://schemas.openxmlformats.org/officeDocument/2006/relationships/image" Target="../media/image13.png"/><Relationship Id="rId27" Type="http://schemas.openxmlformats.org/officeDocument/2006/relationships/image" Target="../media/image18.png"/><Relationship Id="rId30" Type="http://schemas.openxmlformats.org/officeDocument/2006/relationships/image" Target="../media/image21.png"/><Relationship Id="rId35" Type="http://schemas.openxmlformats.org/officeDocument/2006/relationships/image" Target="../media/image26.png"/><Relationship Id="rId43" Type="http://schemas.openxmlformats.org/officeDocument/2006/relationships/image" Target="../media/image34.png"/><Relationship Id="rId8" Type="http://schemas.openxmlformats.org/officeDocument/2006/relationships/chart" Target="../charts/chart7.xml"/><Relationship Id="rId3" Type="http://schemas.openxmlformats.org/officeDocument/2006/relationships/image" Target="../media/image3.png"/><Relationship Id="rId12" Type="http://schemas.openxmlformats.org/officeDocument/2006/relationships/diagramData" Target="../diagrams/data2.xml"/><Relationship Id="rId17" Type="http://schemas.openxmlformats.org/officeDocument/2006/relationships/image" Target="../media/image8.png"/><Relationship Id="rId25" Type="http://schemas.openxmlformats.org/officeDocument/2006/relationships/image" Target="../media/image16.png"/><Relationship Id="rId33" Type="http://schemas.openxmlformats.org/officeDocument/2006/relationships/image" Target="../media/image24.png"/><Relationship Id="rId38" Type="http://schemas.openxmlformats.org/officeDocument/2006/relationships/image" Target="../media/image29.png"/><Relationship Id="rId46" Type="http://schemas.openxmlformats.org/officeDocument/2006/relationships/image" Target="../media/image37.png"/><Relationship Id="rId20" Type="http://schemas.openxmlformats.org/officeDocument/2006/relationships/image" Target="../media/image11.png"/><Relationship Id="rId41" Type="http://schemas.openxmlformats.org/officeDocument/2006/relationships/image" Target="../media/image3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oster Title"/>
          <p:cNvSpPr>
            <a:spLocks noChangeArrowheads="1"/>
          </p:cNvSpPr>
          <p:nvPr/>
        </p:nvSpPr>
        <p:spPr bwMode="auto">
          <a:xfrm>
            <a:off x="1241984" y="1604312"/>
            <a:ext cx="41224201" cy="276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7500" dirty="0">
                <a:solidFill>
                  <a:srgbClr val="FFFFFF"/>
                </a:solidFill>
                <a:latin typeface="+mn-lt"/>
                <a:ea typeface="Arial" charset="0"/>
              </a:rPr>
              <a:t>ACADEMIC RESEARCH POSTER TEMPLATE</a:t>
            </a:r>
          </a:p>
          <a:p>
            <a:pPr>
              <a:spcBef>
                <a:spcPts val="601"/>
              </a:spcBef>
              <a:spcAft>
                <a:spcPts val="1801"/>
              </a:spcAft>
              <a:defRPr/>
            </a:pPr>
            <a:r>
              <a:rPr lang="en-US" altLang="en-US" sz="3700" dirty="0">
                <a:solidFill>
                  <a:srgbClr val="FFFFFF"/>
                </a:solidFill>
                <a:latin typeface="+mn-lt"/>
                <a:ea typeface="Arial" charset="0"/>
              </a:rPr>
              <a:t>Subtitle for Academic Research Poster (104x92 cm)</a:t>
            </a:r>
          </a:p>
          <a:p>
            <a:pPr>
              <a:spcBef>
                <a:spcPts val="1801"/>
              </a:spcBef>
              <a:defRPr/>
            </a:pPr>
            <a:r>
              <a:rPr lang="en-US" altLang="en-US" sz="2700" dirty="0">
                <a:solidFill>
                  <a:srgbClr val="FFFFFF"/>
                </a:solidFill>
                <a:latin typeface="+mn-lt"/>
                <a:ea typeface="Arial" charset="0"/>
              </a:rPr>
              <a:t>Your names and the names of the people who contributed to this presentation</a:t>
            </a:r>
          </a:p>
        </p:txBody>
      </p:sp>
      <p:sp>
        <p:nvSpPr>
          <p:cNvPr id="7" name="Introduction Textbox"/>
          <p:cNvSpPr txBox="1">
            <a:spLocks noChangeArrowheads="1"/>
          </p:cNvSpPr>
          <p:nvPr/>
        </p:nvSpPr>
        <p:spPr bwMode="auto">
          <a:xfrm>
            <a:off x="1129553" y="6932977"/>
            <a:ext cx="8119955" cy="5794471"/>
          </a:xfrm>
          <a:prstGeom prst="rect">
            <a:avLst/>
          </a:prstGeom>
          <a:no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mj-lt"/>
              </a:rPr>
              <a:t>Introduction</a:t>
            </a:r>
          </a:p>
          <a:p>
            <a:pPr>
              <a:lnSpc>
                <a:spcPts val="5601"/>
              </a:lnSpc>
            </a:pPr>
            <a:r>
              <a:rPr lang="en-US" altLang="en-US" sz="3800" dirty="0">
                <a:latin typeface="Arial" charset="0"/>
                <a:ea typeface="Arial" charset="0"/>
              </a:rPr>
              <a:t>Mauris orci mi, varius id diam id, egestas auctor enim. Praesent ut massa nibh. Duis in et purus neque, facilisis cursus unus di ultrices vel, ullamcorper ac et augue. Donec semper lorem vitae urna pulvinar, et in congue massa tristique. </a:t>
            </a:r>
          </a:p>
        </p:txBody>
      </p:sp>
      <p:cxnSp>
        <p:nvCxnSpPr>
          <p:cNvPr id="31" name="Horizontal Section Divider" descr="Horizontal Divider"/>
          <p:cNvCxnSpPr>
            <a:cxnSpLocks/>
          </p:cNvCxnSpPr>
          <p:nvPr/>
        </p:nvCxnSpPr>
        <p:spPr bwMode="auto">
          <a:xfrm>
            <a:off x="835800" y="13192197"/>
            <a:ext cx="8351078" cy="0"/>
          </a:xfrm>
          <a:prstGeom prst="line">
            <a:avLst/>
          </a:prstGeom>
          <a:noFill/>
          <a:ln w="25400" cap="flat" cmpd="sng" algn="ctr">
            <a:solidFill>
              <a:schemeClr val="tx1"/>
            </a:solidFill>
            <a:prstDash val="dash"/>
            <a:round/>
            <a:headEnd type="none" w="med" len="med"/>
            <a:tailEnd type="none" w="med" len="med"/>
          </a:ln>
          <a:effectLst/>
        </p:spPr>
      </p:cxnSp>
      <p:sp>
        <p:nvSpPr>
          <p:cNvPr id="9" name="Methods Textbox"/>
          <p:cNvSpPr txBox="1"/>
          <p:nvPr/>
        </p:nvSpPr>
        <p:spPr>
          <a:xfrm>
            <a:off x="1021976" y="13798218"/>
            <a:ext cx="8051686" cy="8298041"/>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Methods</a:t>
            </a:r>
          </a:p>
          <a:p>
            <a:pPr>
              <a:lnSpc>
                <a:spcPts val="42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lnSpc>
                <a:spcPts val="4200"/>
              </a:lnSpc>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10" lvl="1" indent="-457205">
              <a:lnSpc>
                <a:spcPts val="42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200"/>
              </a:lnSpc>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Proin semper ipsum don semper placerat.</a:t>
            </a: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Finibus quam tempor, vitae consectetur.</a:t>
            </a:r>
          </a:p>
        </p:txBody>
      </p:sp>
      <p:sp>
        <p:nvSpPr>
          <p:cNvPr id="87" name="Picture Placeholder 1" descr="Image alt tag goes here"/>
          <p:cNvSpPr>
            <a:spLocks noGrp="1"/>
          </p:cNvSpPr>
          <p:nvPr>
            <p:ph type="pic" sz="quarter" idx="16"/>
          </p:nvPr>
        </p:nvSpPr>
        <p:spPr>
          <a:xfrm>
            <a:off x="808892" y="22588151"/>
            <a:ext cx="8237246" cy="6226636"/>
          </a:xfrm>
        </p:spPr>
      </p:sp>
      <p:sp>
        <p:nvSpPr>
          <p:cNvPr id="45" name="Picture Placeholder 1 Caption"/>
          <p:cNvSpPr txBox="1"/>
          <p:nvPr/>
        </p:nvSpPr>
        <p:spPr>
          <a:xfrm>
            <a:off x="845878" y="29163330"/>
            <a:ext cx="8392716" cy="461665"/>
          </a:xfrm>
          <a:prstGeom prst="rect">
            <a:avLst/>
          </a:prstGeom>
          <a:noFill/>
        </p:spPr>
        <p:txBody>
          <a:bodyPr wrap="square">
            <a:spAutoFit/>
          </a:bodyPr>
          <a:lstStyle/>
          <a:p>
            <a:pPr>
              <a:spcBef>
                <a:spcPts val="601"/>
              </a:spcBef>
              <a:buClr>
                <a:schemeClr val="tx2"/>
              </a:buClr>
              <a:defRPr/>
            </a:pPr>
            <a:r>
              <a:rPr lang="en-US" sz="2400" i="1" dirty="0">
                <a:latin typeface="Arial" charset="0"/>
                <a:ea typeface="Arial" charset="0"/>
                <a:cs typeface="Arial" charset="0"/>
              </a:rPr>
              <a:t>Mauris orci mi, varius id diam id, egestas auctor enim. </a:t>
            </a:r>
          </a:p>
        </p:txBody>
      </p:sp>
      <p:sp>
        <p:nvSpPr>
          <p:cNvPr id="19" name="Data Analysis Textbox"/>
          <p:cNvSpPr txBox="1"/>
          <p:nvPr/>
        </p:nvSpPr>
        <p:spPr>
          <a:xfrm>
            <a:off x="10023230" y="6968146"/>
            <a:ext cx="8199406" cy="5553700"/>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Data Analysis </a:t>
            </a:r>
          </a:p>
          <a:p>
            <a:pPr>
              <a:lnSpc>
                <a:spcPts val="4200"/>
              </a:lnSpc>
              <a:spcAft>
                <a:spcPts val="1200"/>
              </a:spcAft>
              <a:defRPr/>
            </a:pPr>
            <a:r>
              <a:rPr lang="en-US" sz="2800" dirty="0">
                <a:latin typeface="Arial" charset="0"/>
                <a:ea typeface="Arial" charset="0"/>
                <a:cs typeface="Arial" charset="0"/>
              </a:rPr>
              <a:t>Mauris orci mi, varius id diam id, egestas auctor enim. Praesent ut massa nibh. Duis purus neque,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Donec:</a:t>
            </a:r>
          </a:p>
          <a:p>
            <a:pPr marL="971562" lvl="1" indent="-514356">
              <a:lnSpc>
                <a:spcPts val="4200"/>
              </a:lnSpc>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62" lvl="1" indent="-514356">
              <a:lnSpc>
                <a:spcPts val="4200"/>
              </a:lnSpc>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62" lvl="1" indent="-514356">
              <a:lnSpc>
                <a:spcPts val="4200"/>
              </a:lnSpc>
              <a:buClr>
                <a:schemeClr val="tx2"/>
              </a:buClr>
              <a:buSzPct val="100000"/>
              <a:buFont typeface="+mj-lt"/>
              <a:buAutoNum type="alphaUcPeriod"/>
              <a:defRPr/>
            </a:pPr>
            <a:r>
              <a:rPr lang="en-US" sz="2800" dirty="0">
                <a:latin typeface="Arial" charset="0"/>
                <a:ea typeface="Arial" charset="0"/>
                <a:cs typeface="Arial" charset="0"/>
              </a:rPr>
              <a:t>In elementum orci dignissim. Proin semper.</a:t>
            </a:r>
          </a:p>
        </p:txBody>
      </p:sp>
      <p:pic>
        <p:nvPicPr>
          <p:cNvPr id="26" name="Bullet A" descr="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5081" y="12993390"/>
            <a:ext cx="707508" cy="707508"/>
          </a:xfrm>
          <a:prstGeom prst="rect">
            <a:avLst/>
          </a:prstGeom>
        </p:spPr>
      </p:pic>
      <p:graphicFrame>
        <p:nvGraphicFramePr>
          <p:cNvPr id="12" name="Chart A" descr="Chart A"/>
          <p:cNvGraphicFramePr>
            <a:graphicFrameLocks/>
          </p:cNvGraphicFramePr>
          <p:nvPr>
            <p:extLst>
              <p:ext uri="{D42A27DB-BD31-4B8C-83A1-F6EECF244321}">
                <p14:modId xmlns:p14="http://schemas.microsoft.com/office/powerpoint/2010/main" val="713314038"/>
              </p:ext>
            </p:extLst>
          </p:nvPr>
        </p:nvGraphicFramePr>
        <p:xfrm>
          <a:off x="9472219" y="12880908"/>
          <a:ext cx="6554233" cy="5284523"/>
        </p:xfrm>
        <a:graphic>
          <a:graphicData uri="http://schemas.openxmlformats.org/drawingml/2006/chart">
            <c:chart xmlns:c="http://schemas.openxmlformats.org/drawingml/2006/chart" xmlns:r="http://schemas.openxmlformats.org/officeDocument/2006/relationships" r:id="rId4"/>
          </a:graphicData>
        </a:graphic>
      </p:graphicFrame>
      <p:sp>
        <p:nvSpPr>
          <p:cNvPr id="17" name="Arrow" descr="Arrow"/>
          <p:cNvSpPr/>
          <p:nvPr/>
        </p:nvSpPr>
        <p:spPr>
          <a:xfrm rot="16200000">
            <a:off x="13972575" y="13883376"/>
            <a:ext cx="2157412" cy="2136775"/>
          </a:xfrm>
          <a:prstGeom prst="arc">
            <a:avLst>
              <a:gd name="adj1" fmla="val 16200000"/>
              <a:gd name="adj2" fmla="val 3291054"/>
            </a:avLst>
          </a:prstGeom>
          <a:ln w="38100">
            <a:solidFill>
              <a:schemeClr val="accent3"/>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6" name="Note"/>
          <p:cNvSpPr txBox="1">
            <a:spLocks noChangeArrowheads="1"/>
          </p:cNvSpPr>
          <p:nvPr/>
        </p:nvSpPr>
        <p:spPr bwMode="auto">
          <a:xfrm>
            <a:off x="15134927" y="14573898"/>
            <a:ext cx="331133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000" b="1" dirty="0">
                <a:solidFill>
                  <a:schemeClr val="tx2"/>
                </a:solidFill>
                <a:latin typeface="Arial" charset="0"/>
                <a:ea typeface="Arial" charset="0"/>
              </a:rPr>
              <a:t>Figure A</a:t>
            </a:r>
            <a:r>
              <a:rPr lang="en-US" sz="2000" b="1" dirty="0">
                <a:solidFill>
                  <a:schemeClr val="tx2"/>
                </a:solidFill>
                <a:latin typeface="Arial" charset="0"/>
                <a:ea typeface="Arial" charset="0"/>
                <a:cs typeface="Arial" charset="0"/>
              </a:rPr>
              <a:t>: </a:t>
            </a:r>
            <a:r>
              <a:rPr lang="en-US" sz="2000" dirty="0">
                <a:solidFill>
                  <a:schemeClr val="tx2"/>
                </a:solidFill>
                <a:latin typeface="Arial" charset="0"/>
                <a:ea typeface="Arial" charset="0"/>
                <a:cs typeface="Arial" charset="0"/>
              </a:rPr>
              <a:t>In et neque dignissim, and in aliquet nisl et umis.</a:t>
            </a:r>
            <a:endParaRPr lang="en-US" altLang="en-US" sz="2000" dirty="0">
              <a:solidFill>
                <a:schemeClr val="tx2"/>
              </a:solidFill>
              <a:latin typeface="Arial" charset="0"/>
              <a:ea typeface="Arial" charset="0"/>
            </a:endParaRPr>
          </a:p>
        </p:txBody>
      </p:sp>
      <p:cxnSp>
        <p:nvCxnSpPr>
          <p:cNvPr id="32" name="Horizontal Section Divider" descr="Horizontal Divider"/>
          <p:cNvCxnSpPr>
            <a:cxnSpLocks/>
          </p:cNvCxnSpPr>
          <p:nvPr/>
        </p:nvCxnSpPr>
        <p:spPr bwMode="auto">
          <a:xfrm>
            <a:off x="9983418" y="18682537"/>
            <a:ext cx="8346441" cy="0"/>
          </a:xfrm>
          <a:prstGeom prst="line">
            <a:avLst/>
          </a:prstGeom>
          <a:noFill/>
          <a:ln w="25400" cap="flat" cmpd="sng" algn="ctr">
            <a:solidFill>
              <a:schemeClr val="tx1"/>
            </a:solidFill>
            <a:prstDash val="dash"/>
            <a:round/>
            <a:headEnd type="none" w="med" len="med"/>
            <a:tailEnd type="none" w="med" len="med"/>
          </a:ln>
          <a:effectLst/>
        </p:spPr>
      </p:cxnSp>
      <p:pic>
        <p:nvPicPr>
          <p:cNvPr id="29" name="Bullet B" descr="B"/>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3686" y="19457798"/>
            <a:ext cx="707508" cy="707508"/>
          </a:xfrm>
          <a:prstGeom prst="rect">
            <a:avLst/>
          </a:prstGeom>
        </p:spPr>
      </p:pic>
      <p:graphicFrame>
        <p:nvGraphicFramePr>
          <p:cNvPr id="28" name="Chart B" descr="Chart B"/>
          <p:cNvGraphicFramePr>
            <a:graphicFrameLocks/>
          </p:cNvGraphicFramePr>
          <p:nvPr>
            <p:extLst>
              <p:ext uri="{D42A27DB-BD31-4B8C-83A1-F6EECF244321}">
                <p14:modId xmlns:p14="http://schemas.microsoft.com/office/powerpoint/2010/main" val="1221881641"/>
              </p:ext>
            </p:extLst>
          </p:nvPr>
        </p:nvGraphicFramePr>
        <p:xfrm>
          <a:off x="9636369" y="19026554"/>
          <a:ext cx="4572000" cy="4882216"/>
        </p:xfrm>
        <a:graphic>
          <a:graphicData uri="http://schemas.openxmlformats.org/drawingml/2006/chart">
            <c:chart xmlns:c="http://schemas.openxmlformats.org/drawingml/2006/chart" xmlns:r="http://schemas.openxmlformats.org/officeDocument/2006/relationships" r:id="rId6"/>
          </a:graphicData>
        </a:graphic>
      </p:graphicFrame>
      <p:cxnSp>
        <p:nvCxnSpPr>
          <p:cNvPr id="86" name="Vertical Section Divider" descr="Vertical Divider"/>
          <p:cNvCxnSpPr/>
          <p:nvPr/>
        </p:nvCxnSpPr>
        <p:spPr bwMode="auto">
          <a:xfrm>
            <a:off x="13862422" y="19433953"/>
            <a:ext cx="0" cy="4466252"/>
          </a:xfrm>
          <a:prstGeom prst="line">
            <a:avLst/>
          </a:prstGeom>
          <a:noFill/>
          <a:ln w="25400" cap="flat" cmpd="sng" algn="ctr">
            <a:solidFill>
              <a:schemeClr val="tx1"/>
            </a:solidFill>
            <a:prstDash val="dash"/>
            <a:round/>
            <a:headEnd type="none" w="med" len="med"/>
            <a:tailEnd type="none" w="med" len="med"/>
          </a:ln>
          <a:effectLst/>
        </p:spPr>
      </p:cxnSp>
      <p:pic>
        <p:nvPicPr>
          <p:cNvPr id="30" name="Bullet C" descr="C"/>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18234" y="19476848"/>
            <a:ext cx="707508" cy="707508"/>
          </a:xfrm>
          <a:prstGeom prst="rect">
            <a:avLst/>
          </a:prstGeom>
        </p:spPr>
      </p:pic>
      <p:graphicFrame>
        <p:nvGraphicFramePr>
          <p:cNvPr id="27" name="Chart C" descr="Chart C"/>
          <p:cNvGraphicFramePr>
            <a:graphicFrameLocks/>
          </p:cNvGraphicFramePr>
          <p:nvPr>
            <p:extLst>
              <p:ext uri="{D42A27DB-BD31-4B8C-83A1-F6EECF244321}">
                <p14:modId xmlns:p14="http://schemas.microsoft.com/office/powerpoint/2010/main" val="2800625801"/>
              </p:ext>
            </p:extLst>
          </p:nvPr>
        </p:nvGraphicFramePr>
        <p:xfrm>
          <a:off x="14067690" y="19061722"/>
          <a:ext cx="4572001" cy="4958861"/>
        </p:xfrm>
        <a:graphic>
          <a:graphicData uri="http://schemas.openxmlformats.org/drawingml/2006/chart">
            <c:chart xmlns:c="http://schemas.openxmlformats.org/drawingml/2006/chart" xmlns:r="http://schemas.openxmlformats.org/officeDocument/2006/relationships" r:id="rId8"/>
          </a:graphicData>
        </a:graphic>
      </p:graphicFrame>
      <p:cxnSp>
        <p:nvCxnSpPr>
          <p:cNvPr id="33" name="Horizontal Section Divider" descr="Horizontal Divider"/>
          <p:cNvCxnSpPr>
            <a:cxnSpLocks/>
          </p:cNvCxnSpPr>
          <p:nvPr/>
        </p:nvCxnSpPr>
        <p:spPr bwMode="auto">
          <a:xfrm>
            <a:off x="9969582" y="24463042"/>
            <a:ext cx="8351521"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8" name="Data Table " descr="Table 1"/>
          <p:cNvGraphicFramePr>
            <a:graphicFrameLocks noGrp="1"/>
          </p:cNvGraphicFramePr>
          <p:nvPr>
            <p:extLst>
              <p:ext uri="{D42A27DB-BD31-4B8C-83A1-F6EECF244321}">
                <p14:modId xmlns:p14="http://schemas.microsoft.com/office/powerpoint/2010/main" val="2501595562"/>
              </p:ext>
            </p:extLst>
          </p:nvPr>
        </p:nvGraphicFramePr>
        <p:xfrm>
          <a:off x="10127148" y="25075051"/>
          <a:ext cx="7960659" cy="3744895"/>
        </p:xfrm>
        <a:graphic>
          <a:graphicData uri="http://schemas.openxmlformats.org/drawingml/2006/table">
            <a:tbl>
              <a:tblPr firstRow="1" bandRow="1">
                <a:tableStyleId>{6E25E649-3F16-4E02-A733-19D2CDBF48F0}</a:tableStyleId>
              </a:tblPr>
              <a:tblGrid>
                <a:gridCol w="1858463">
                  <a:extLst>
                    <a:ext uri="{9D8B030D-6E8A-4147-A177-3AD203B41FA5}">
                      <a16:colId xmlns:a16="http://schemas.microsoft.com/office/drawing/2014/main" val="20000"/>
                    </a:ext>
                  </a:extLst>
                </a:gridCol>
                <a:gridCol w="2077965">
                  <a:extLst>
                    <a:ext uri="{9D8B030D-6E8A-4147-A177-3AD203B41FA5}">
                      <a16:colId xmlns:a16="http://schemas.microsoft.com/office/drawing/2014/main" val="20001"/>
                    </a:ext>
                  </a:extLst>
                </a:gridCol>
                <a:gridCol w="1843830">
                  <a:extLst>
                    <a:ext uri="{9D8B030D-6E8A-4147-A177-3AD203B41FA5}">
                      <a16:colId xmlns:a16="http://schemas.microsoft.com/office/drawing/2014/main" val="20002"/>
                    </a:ext>
                  </a:extLst>
                </a:gridCol>
                <a:gridCol w="2180401">
                  <a:extLst>
                    <a:ext uri="{9D8B030D-6E8A-4147-A177-3AD203B41FA5}">
                      <a16:colId xmlns:a16="http://schemas.microsoft.com/office/drawing/2014/main" val="20003"/>
                    </a:ext>
                  </a:extLst>
                </a:gridCol>
              </a:tblGrid>
              <a:tr h="765719">
                <a:tc gridSpan="4">
                  <a:txBody>
                    <a:bodyPr/>
                    <a:lstStyle/>
                    <a:p>
                      <a:pPr algn="ctr"/>
                      <a:r>
                        <a:rPr lang="en-US" sz="3200" dirty="0">
                          <a:ln>
                            <a:noFill/>
                            <a:prstDash val="dash"/>
                          </a:ln>
                        </a:rPr>
                        <a:t>Table 1 - Title</a:t>
                      </a:r>
                      <a:endParaRPr lang="en-US" sz="32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1474">
                <a:tc>
                  <a:txBody>
                    <a:bodyPr/>
                    <a:lstStyle/>
                    <a:p>
                      <a:pPr algn="ctr"/>
                      <a:r>
                        <a:rPr lang="en-US" sz="2500" cap="none" spc="0" dirty="0">
                          <a:ln>
                            <a:noFill/>
                          </a:ln>
                          <a:effectLst/>
                        </a:rPr>
                        <a:t>8.01</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500" cap="none" spc="0" dirty="0">
                          <a:ln>
                            <a:noFill/>
                          </a:ln>
                          <a:effectLst/>
                        </a:rPr>
                        <a:t>7.99</a:t>
                      </a:r>
                      <a:endParaRPr lang="en-US" sz="2500" b="0" cap="none" spc="0" dirty="0">
                        <a:ln>
                          <a:noFill/>
                        </a:ln>
                        <a:solidFill>
                          <a:schemeClr val="tx1"/>
                        </a:solidFill>
                        <a:effectLst/>
                      </a:endParaRPr>
                    </a:p>
                  </a:txBody>
                  <a:tcPr marT="45721" marB="4572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5.77</a:t>
                      </a:r>
                      <a:endParaRPr lang="en-US" sz="2500" b="0" cap="none" spc="0" dirty="0">
                        <a:ln>
                          <a:noFill/>
                        </a:ln>
                        <a:solidFill>
                          <a:schemeClr val="tx1"/>
                        </a:solidFill>
                        <a:effectLst/>
                      </a:endParaRPr>
                    </a:p>
                  </a:txBody>
                  <a:tcPr marT="45721" marB="4572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6.44</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924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4.50</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3.11</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9.55</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1.12</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53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6.15</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8.00</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6.18</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5.65</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8155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8.21</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2.16</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3.11*</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7.17</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155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3.00</a:t>
                      </a:r>
                    </a:p>
                  </a:txBody>
                  <a:tcPr marT="45721" marB="45721"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9.70</a:t>
                      </a:r>
                    </a:p>
                  </a:txBody>
                  <a:tcPr marT="45721" marB="45721"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10.50</a:t>
                      </a:r>
                    </a:p>
                  </a:txBody>
                  <a:tcPr marT="45721" marB="45721"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4.45</a:t>
                      </a:r>
                    </a:p>
                  </a:txBody>
                  <a:tcPr marT="45721" marB="45721"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85" name="Data Table Caption"/>
          <p:cNvSpPr txBox="1"/>
          <p:nvPr/>
        </p:nvSpPr>
        <p:spPr>
          <a:xfrm>
            <a:off x="10072714" y="29156686"/>
            <a:ext cx="8421165" cy="461665"/>
          </a:xfrm>
          <a:prstGeom prst="rect">
            <a:avLst/>
          </a:prstGeom>
          <a:noFill/>
        </p:spPr>
        <p:txBody>
          <a:bodyPr wrap="square">
            <a:spAutoFit/>
          </a:bodyPr>
          <a:lstStyle/>
          <a:p>
            <a:pPr>
              <a:spcBef>
                <a:spcPts val="601"/>
              </a:spcBef>
              <a:buClr>
                <a:schemeClr val="tx2"/>
              </a:buClr>
              <a:defRPr/>
            </a:pPr>
            <a:r>
              <a:rPr lang="en-US" sz="2400" i="1" dirty="0">
                <a:latin typeface="Arial" charset="0"/>
                <a:ea typeface="Arial" charset="0"/>
                <a:cs typeface="Arial" charset="0"/>
              </a:rPr>
              <a:t>*Unamcorper efficitur sed in nulla. </a:t>
            </a:r>
          </a:p>
        </p:txBody>
      </p:sp>
      <p:graphicFrame>
        <p:nvGraphicFramePr>
          <p:cNvPr id="11" name="Chart D" descr="Chart D"/>
          <p:cNvGraphicFramePr>
            <a:graphicFrameLocks/>
          </p:cNvGraphicFramePr>
          <p:nvPr>
            <p:extLst>
              <p:ext uri="{D42A27DB-BD31-4B8C-83A1-F6EECF244321}">
                <p14:modId xmlns:p14="http://schemas.microsoft.com/office/powerpoint/2010/main" val="613371508"/>
              </p:ext>
            </p:extLst>
          </p:nvPr>
        </p:nvGraphicFramePr>
        <p:xfrm>
          <a:off x="19227114" y="7001466"/>
          <a:ext cx="8455898" cy="6893138"/>
        </p:xfrm>
        <a:graphic>
          <a:graphicData uri="http://schemas.openxmlformats.org/drawingml/2006/chart">
            <c:chart xmlns:c="http://schemas.openxmlformats.org/drawingml/2006/chart" xmlns:r="http://schemas.openxmlformats.org/officeDocument/2006/relationships" r:id="rId9"/>
          </a:graphicData>
        </a:graphic>
      </p:graphicFrame>
      <p:pic>
        <p:nvPicPr>
          <p:cNvPr id="84" name="Bullet D" descr="D">
            <a:extLst>
              <a:ext uri="{FF2B5EF4-FFF2-40B4-BE49-F238E27FC236}">
                <a16:creationId xmlns:a16="http://schemas.microsoft.com/office/drawing/2014/main" id="{DD3006AA-AD73-9041-819E-07210E9F61E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240326" y="6929086"/>
            <a:ext cx="707508" cy="707508"/>
          </a:xfrm>
          <a:prstGeom prst="rect">
            <a:avLst/>
          </a:prstGeom>
        </p:spPr>
      </p:pic>
      <p:cxnSp>
        <p:nvCxnSpPr>
          <p:cNvPr id="34" name="Horizontal Section Divider" descr="Horizontal Divider"/>
          <p:cNvCxnSpPr>
            <a:cxnSpLocks/>
          </p:cNvCxnSpPr>
          <p:nvPr/>
        </p:nvCxnSpPr>
        <p:spPr bwMode="auto">
          <a:xfrm>
            <a:off x="19210902" y="14429641"/>
            <a:ext cx="8352748" cy="0"/>
          </a:xfrm>
          <a:prstGeom prst="line">
            <a:avLst/>
          </a:prstGeom>
          <a:noFill/>
          <a:ln w="25400" cap="flat" cmpd="sng" algn="ctr">
            <a:solidFill>
              <a:schemeClr val="tx1"/>
            </a:solidFill>
            <a:prstDash val="dash"/>
            <a:round/>
            <a:headEnd type="none" w="med" len="med"/>
            <a:tailEnd type="none" w="med" len="med"/>
          </a:ln>
          <a:effectLst/>
        </p:spPr>
      </p:cxnSp>
      <p:sp>
        <p:nvSpPr>
          <p:cNvPr id="37" name="Results Textbox"/>
          <p:cNvSpPr txBox="1"/>
          <p:nvPr/>
        </p:nvSpPr>
        <p:spPr>
          <a:xfrm>
            <a:off x="19308133" y="15085794"/>
            <a:ext cx="7944573" cy="5322867"/>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Results</a:t>
            </a:r>
          </a:p>
          <a:p>
            <a:pPr>
              <a:lnSpc>
                <a:spcPts val="4200"/>
              </a:lnSpc>
              <a:spcAft>
                <a:spcPts val="1801"/>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a:p>
            <a:pPr>
              <a:lnSpc>
                <a:spcPts val="4200"/>
              </a:lnSpc>
              <a:spcAft>
                <a:spcPts val="1801"/>
              </a:spcAft>
              <a:defRPr/>
            </a:pPr>
            <a:r>
              <a:rPr lang="en-US" sz="2800" dirty="0">
                <a:latin typeface="Arial" charset="0"/>
                <a:ea typeface="Arial" charset="0"/>
                <a:cs typeface="Arial" charset="0"/>
              </a:rPr>
              <a:t>Sed in risus nibh. In nisl quam, aliquet sed nibh sit amet, faucibus placerat dui. Fusce quis augue scelerisque, luctus rum sed, porta ut dolor. </a:t>
            </a:r>
          </a:p>
        </p:txBody>
      </p:sp>
      <p:pic>
        <p:nvPicPr>
          <p:cNvPr id="89" name="Bullet E" descr="E">
            <a:extLst>
              <a:ext uri="{FF2B5EF4-FFF2-40B4-BE49-F238E27FC236}">
                <a16:creationId xmlns:a16="http://schemas.microsoft.com/office/drawing/2014/main" id="{C3BFBB27-4AB4-EB4A-B638-5C34BAFC79B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423948" y="21043415"/>
            <a:ext cx="707508" cy="707508"/>
          </a:xfrm>
          <a:prstGeom prst="rect">
            <a:avLst/>
          </a:prstGeom>
        </p:spPr>
      </p:pic>
      <p:graphicFrame>
        <p:nvGraphicFramePr>
          <p:cNvPr id="25" name="Chart E" descr="Chart E"/>
          <p:cNvGraphicFramePr>
            <a:graphicFrameLocks noGrp="1"/>
          </p:cNvGraphicFramePr>
          <p:nvPr>
            <p:ph type="pic" sz="quarter" idx="17"/>
            <p:extLst>
              <p:ext uri="{D42A27DB-BD31-4B8C-83A1-F6EECF244321}">
                <p14:modId xmlns:p14="http://schemas.microsoft.com/office/powerpoint/2010/main" val="4241685968"/>
              </p:ext>
            </p:extLst>
          </p:nvPr>
        </p:nvGraphicFramePr>
        <p:xfrm>
          <a:off x="19323481" y="21041133"/>
          <a:ext cx="6976172" cy="53055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6" name="Arrow" descr="Arrow"/>
          <p:cNvSpPr/>
          <p:nvPr/>
        </p:nvSpPr>
        <p:spPr>
          <a:xfrm rot="16200000">
            <a:off x="24171587" y="22497838"/>
            <a:ext cx="1968500" cy="2132807"/>
          </a:xfrm>
          <a:prstGeom prst="arc">
            <a:avLst>
              <a:gd name="adj1" fmla="val 16200000"/>
              <a:gd name="adj2" fmla="val 2592668"/>
            </a:avLst>
          </a:prstGeom>
          <a:ln w="38100">
            <a:solidFill>
              <a:schemeClr val="accent3"/>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4" name="Note"/>
          <p:cNvSpPr txBox="1"/>
          <p:nvPr/>
        </p:nvSpPr>
        <p:spPr>
          <a:xfrm>
            <a:off x="25095855" y="23018174"/>
            <a:ext cx="2539861" cy="1015663"/>
          </a:xfrm>
          <a:prstGeom prst="rect">
            <a:avLst/>
          </a:prstGeom>
          <a:noFill/>
        </p:spPr>
        <p:txBody>
          <a:bodyPr wrap="square">
            <a:spAutoFit/>
          </a:bodyPr>
          <a:lstStyle/>
          <a:p>
            <a:pPr>
              <a:defRPr/>
            </a:pPr>
            <a:r>
              <a:rPr lang="en-US" sz="2000" b="1" dirty="0">
                <a:solidFill>
                  <a:schemeClr val="tx2"/>
                </a:solidFill>
                <a:latin typeface="Arial" charset="0"/>
                <a:ea typeface="Arial" charset="0"/>
                <a:cs typeface="Arial" charset="0"/>
              </a:rPr>
              <a:t>Series: </a:t>
            </a:r>
            <a:r>
              <a:rPr lang="en-US" sz="2000" dirty="0">
                <a:solidFill>
                  <a:schemeClr val="tx2"/>
                </a:solidFill>
                <a:latin typeface="Arial" charset="0"/>
                <a:ea typeface="Arial" charset="0"/>
                <a:cs typeface="Arial" charset="0"/>
              </a:rPr>
              <a:t>In et neque dignissim, and in aliquet nisl et umis.</a:t>
            </a:r>
          </a:p>
        </p:txBody>
      </p:sp>
      <p:sp>
        <p:nvSpPr>
          <p:cNvPr id="35" name="TextBox for Chart E"/>
          <p:cNvSpPr txBox="1"/>
          <p:nvPr/>
        </p:nvSpPr>
        <p:spPr>
          <a:xfrm>
            <a:off x="19218487" y="27114684"/>
            <a:ext cx="8354189" cy="2193806"/>
          </a:xfrm>
          <a:prstGeom prst="rect">
            <a:avLst/>
          </a:prstGeom>
          <a:noFill/>
        </p:spPr>
        <p:txBody>
          <a:bodyPr wrap="square">
            <a:spAutoFit/>
          </a:bodyPr>
          <a:lstStyle/>
          <a:p>
            <a:pPr>
              <a:lnSpc>
                <a:spcPts val="4200"/>
              </a:lnSpc>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 ullamcorper ac augue. Donec semper lorem.</a:t>
            </a:r>
          </a:p>
        </p:txBody>
      </p:sp>
      <p:sp>
        <p:nvSpPr>
          <p:cNvPr id="40" name="Conclusion Analysis Textbox"/>
          <p:cNvSpPr txBox="1"/>
          <p:nvPr/>
        </p:nvSpPr>
        <p:spPr>
          <a:xfrm>
            <a:off x="28449629" y="6932976"/>
            <a:ext cx="7896049" cy="7708136"/>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Conclusion</a:t>
            </a:r>
          </a:p>
          <a:p>
            <a:pPr>
              <a:lnSpc>
                <a:spcPts val="4200"/>
              </a:lnSpc>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a:t>
            </a:r>
          </a:p>
        </p:txBody>
      </p:sp>
      <p:cxnSp>
        <p:nvCxnSpPr>
          <p:cNvPr id="41" name="Horizontal Section Divider" descr="Horizontal Divider"/>
          <p:cNvCxnSpPr>
            <a:cxnSpLocks/>
          </p:cNvCxnSpPr>
          <p:nvPr/>
        </p:nvCxnSpPr>
        <p:spPr bwMode="auto">
          <a:xfrm>
            <a:off x="28293554" y="15348706"/>
            <a:ext cx="8350672" cy="0"/>
          </a:xfrm>
          <a:prstGeom prst="line">
            <a:avLst/>
          </a:prstGeom>
          <a:noFill/>
          <a:ln w="25400" cap="flat" cmpd="sng" algn="ctr">
            <a:solidFill>
              <a:schemeClr val="tx1"/>
            </a:solidFill>
            <a:prstDash val="dash"/>
            <a:round/>
            <a:headEnd type="none" w="med" len="med"/>
            <a:tailEnd type="none" w="med" len="med"/>
          </a:ln>
          <a:effectLst/>
        </p:spPr>
      </p:cxnSp>
      <p:sp>
        <p:nvSpPr>
          <p:cNvPr id="36" name="Graphic Elements"/>
          <p:cNvSpPr txBox="1"/>
          <p:nvPr/>
        </p:nvSpPr>
        <p:spPr>
          <a:xfrm>
            <a:off x="28539831" y="16010978"/>
            <a:ext cx="8283304" cy="830997"/>
          </a:xfrm>
          <a:prstGeom prst="rect">
            <a:avLst/>
          </a:prstGeom>
          <a:noFill/>
        </p:spPr>
        <p:txBody>
          <a:bodyPr wrap="square">
            <a:spAutoFit/>
          </a:bodyPr>
          <a:lstStyle/>
          <a:p>
            <a:pPr>
              <a:defRPr/>
            </a:pPr>
            <a:r>
              <a:rPr lang="en-US" sz="4800" b="1" dirty="0">
                <a:solidFill>
                  <a:srgbClr val="005BBB"/>
                </a:solidFill>
              </a:rPr>
              <a:t>Graphic Elements</a:t>
            </a:r>
          </a:p>
        </p:txBody>
      </p:sp>
      <p:pic>
        <p:nvPicPr>
          <p:cNvPr id="47" name="1" descr="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8765064" y="17303310"/>
            <a:ext cx="707508" cy="707508"/>
          </a:xfrm>
          <a:prstGeom prst="rect">
            <a:avLst/>
          </a:prstGeom>
        </p:spPr>
      </p:pic>
      <p:pic>
        <p:nvPicPr>
          <p:cNvPr id="48" name="2" descr="2"/>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8765064" y="18401674"/>
            <a:ext cx="707508" cy="707508"/>
          </a:xfrm>
          <a:prstGeom prst="rect">
            <a:avLst/>
          </a:prstGeom>
        </p:spPr>
      </p:pic>
      <p:pic>
        <p:nvPicPr>
          <p:cNvPr id="49" name="3" descr="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765064" y="19500040"/>
            <a:ext cx="707508" cy="707508"/>
          </a:xfrm>
          <a:prstGeom prst="rect">
            <a:avLst/>
          </a:prstGeom>
        </p:spPr>
      </p:pic>
      <p:pic>
        <p:nvPicPr>
          <p:cNvPr id="50" name="4" descr="4"/>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8765066" y="20598407"/>
            <a:ext cx="706387" cy="706387"/>
          </a:xfrm>
          <a:prstGeom prst="rect">
            <a:avLst/>
          </a:prstGeom>
        </p:spPr>
      </p:pic>
      <p:pic>
        <p:nvPicPr>
          <p:cNvPr id="51" name="4" descr="5"/>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8765064" y="21695649"/>
            <a:ext cx="707508" cy="707508"/>
          </a:xfrm>
          <a:prstGeom prst="rect">
            <a:avLst/>
          </a:prstGeom>
        </p:spPr>
      </p:pic>
      <p:pic>
        <p:nvPicPr>
          <p:cNvPr id="52" name="6" descr="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8765064" y="22794014"/>
            <a:ext cx="707508" cy="707508"/>
          </a:xfrm>
          <a:prstGeom prst="rect">
            <a:avLst/>
          </a:prstGeom>
        </p:spPr>
      </p:pic>
      <p:pic>
        <p:nvPicPr>
          <p:cNvPr id="53" name="7" descr="7"/>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9833186" y="17303310"/>
            <a:ext cx="707508" cy="707508"/>
          </a:xfrm>
          <a:prstGeom prst="rect">
            <a:avLst/>
          </a:prstGeom>
        </p:spPr>
      </p:pic>
      <p:pic>
        <p:nvPicPr>
          <p:cNvPr id="81" name="8" descr="8"/>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9833186" y="18393809"/>
            <a:ext cx="707508" cy="707508"/>
          </a:xfrm>
          <a:prstGeom prst="rect">
            <a:avLst/>
          </a:prstGeom>
        </p:spPr>
      </p:pic>
      <p:pic>
        <p:nvPicPr>
          <p:cNvPr id="82" name="9" descr="9"/>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9833186" y="19484307"/>
            <a:ext cx="707508" cy="707508"/>
          </a:xfrm>
          <a:prstGeom prst="rect">
            <a:avLst/>
          </a:prstGeom>
        </p:spPr>
      </p:pic>
      <p:pic>
        <p:nvPicPr>
          <p:cNvPr id="54" name="0" descr="0"/>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9833186" y="20574808"/>
            <a:ext cx="707508" cy="707508"/>
          </a:xfrm>
          <a:prstGeom prst="rect">
            <a:avLst/>
          </a:prstGeom>
        </p:spPr>
      </p:pic>
      <p:cxnSp>
        <p:nvCxnSpPr>
          <p:cNvPr id="83" name="Vertical Section Divider" descr="Vertical Divider"/>
          <p:cNvCxnSpPr/>
          <p:nvPr/>
        </p:nvCxnSpPr>
        <p:spPr bwMode="auto">
          <a:xfrm>
            <a:off x="31037957" y="17274736"/>
            <a:ext cx="0" cy="6390731"/>
          </a:xfrm>
          <a:prstGeom prst="line">
            <a:avLst/>
          </a:prstGeom>
          <a:noFill/>
          <a:ln w="25400" cap="flat" cmpd="sng" algn="ctr">
            <a:solidFill>
              <a:schemeClr val="tx1"/>
            </a:solidFill>
            <a:prstDash val="dash"/>
            <a:round/>
            <a:headEnd type="none" w="med" len="med"/>
            <a:tailEnd type="none" w="med" len="med"/>
          </a:ln>
          <a:effectLst/>
        </p:spPr>
      </p:cxnSp>
      <p:pic>
        <p:nvPicPr>
          <p:cNvPr id="55" name="A" descr="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52266" y="17277752"/>
            <a:ext cx="707508" cy="707508"/>
          </a:xfrm>
          <a:prstGeom prst="rect">
            <a:avLst/>
          </a:prstGeom>
        </p:spPr>
      </p:pic>
      <p:pic>
        <p:nvPicPr>
          <p:cNvPr id="56" name="B" descr="B"/>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52266" y="18359000"/>
            <a:ext cx="707508" cy="707508"/>
          </a:xfrm>
          <a:prstGeom prst="rect">
            <a:avLst/>
          </a:prstGeom>
        </p:spPr>
      </p:pic>
      <p:pic>
        <p:nvPicPr>
          <p:cNvPr id="57" name="C" descr="C"/>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552266" y="19385811"/>
            <a:ext cx="707508" cy="707508"/>
          </a:xfrm>
          <a:prstGeom prst="rect">
            <a:avLst/>
          </a:prstGeom>
        </p:spPr>
      </p:pic>
      <p:pic>
        <p:nvPicPr>
          <p:cNvPr id="58" name="D" descr="D"/>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552266" y="20489013"/>
            <a:ext cx="707508" cy="707508"/>
          </a:xfrm>
          <a:prstGeom prst="rect">
            <a:avLst/>
          </a:prstGeom>
        </p:spPr>
      </p:pic>
      <p:pic>
        <p:nvPicPr>
          <p:cNvPr id="59" name="E" descr="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552266" y="21652380"/>
            <a:ext cx="707508" cy="707508"/>
          </a:xfrm>
          <a:prstGeom prst="rect">
            <a:avLst/>
          </a:prstGeom>
        </p:spPr>
      </p:pic>
      <p:pic>
        <p:nvPicPr>
          <p:cNvPr id="60" name="F" descr="F"/>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1552266" y="22739700"/>
            <a:ext cx="707508" cy="707508"/>
          </a:xfrm>
          <a:prstGeom prst="rect">
            <a:avLst/>
          </a:prstGeom>
        </p:spPr>
      </p:pic>
      <p:pic>
        <p:nvPicPr>
          <p:cNvPr id="61" name="G" descr="G"/>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2636964" y="17277752"/>
            <a:ext cx="707508" cy="707508"/>
          </a:xfrm>
          <a:prstGeom prst="rect">
            <a:avLst/>
          </a:prstGeom>
        </p:spPr>
      </p:pic>
      <p:pic>
        <p:nvPicPr>
          <p:cNvPr id="62" name="H" descr="H"/>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2636964" y="18359000"/>
            <a:ext cx="707508" cy="707508"/>
          </a:xfrm>
          <a:prstGeom prst="rect">
            <a:avLst/>
          </a:prstGeom>
        </p:spPr>
      </p:pic>
      <p:pic>
        <p:nvPicPr>
          <p:cNvPr id="63" name="I" descr="I"/>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2651953" y="19385811"/>
            <a:ext cx="707508" cy="707508"/>
          </a:xfrm>
          <a:prstGeom prst="rect">
            <a:avLst/>
          </a:prstGeom>
        </p:spPr>
      </p:pic>
      <p:pic>
        <p:nvPicPr>
          <p:cNvPr id="64" name="J" descr="J"/>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2651953" y="20489013"/>
            <a:ext cx="707508" cy="707508"/>
          </a:xfrm>
          <a:prstGeom prst="rect">
            <a:avLst/>
          </a:prstGeom>
        </p:spPr>
      </p:pic>
      <p:pic>
        <p:nvPicPr>
          <p:cNvPr id="65" name="K" descr="K"/>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2651953" y="21652380"/>
            <a:ext cx="707508" cy="707508"/>
          </a:xfrm>
          <a:prstGeom prst="rect">
            <a:avLst/>
          </a:prstGeom>
        </p:spPr>
      </p:pic>
      <p:pic>
        <p:nvPicPr>
          <p:cNvPr id="66" name="L" descr="L"/>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2651953" y="22739700"/>
            <a:ext cx="707508" cy="707508"/>
          </a:xfrm>
          <a:prstGeom prst="rect">
            <a:avLst/>
          </a:prstGeom>
        </p:spPr>
      </p:pic>
      <p:pic>
        <p:nvPicPr>
          <p:cNvPr id="67" name="M" descr="M"/>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721662" y="17277752"/>
            <a:ext cx="707508" cy="707508"/>
          </a:xfrm>
          <a:prstGeom prst="rect">
            <a:avLst/>
          </a:prstGeom>
        </p:spPr>
      </p:pic>
      <p:pic>
        <p:nvPicPr>
          <p:cNvPr id="68" name="N" descr="N"/>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3721662" y="18359000"/>
            <a:ext cx="707508" cy="707508"/>
          </a:xfrm>
          <a:prstGeom prst="rect">
            <a:avLst/>
          </a:prstGeom>
        </p:spPr>
      </p:pic>
      <p:pic>
        <p:nvPicPr>
          <p:cNvPr id="69" name="O" descr="O"/>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3751640" y="19385811"/>
            <a:ext cx="707508" cy="707508"/>
          </a:xfrm>
          <a:prstGeom prst="rect">
            <a:avLst/>
          </a:prstGeom>
        </p:spPr>
      </p:pic>
      <p:pic>
        <p:nvPicPr>
          <p:cNvPr id="70" name="P" descr="P"/>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3751640" y="20489013"/>
            <a:ext cx="707508" cy="707508"/>
          </a:xfrm>
          <a:prstGeom prst="rect">
            <a:avLst/>
          </a:prstGeom>
        </p:spPr>
      </p:pic>
      <p:pic>
        <p:nvPicPr>
          <p:cNvPr id="71" name="Q" descr="Q"/>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3751640" y="21652380"/>
            <a:ext cx="707508" cy="707508"/>
          </a:xfrm>
          <a:prstGeom prst="rect">
            <a:avLst/>
          </a:prstGeom>
        </p:spPr>
      </p:pic>
      <p:pic>
        <p:nvPicPr>
          <p:cNvPr id="72" name="R" descr="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3751640" y="22739700"/>
            <a:ext cx="707508" cy="707508"/>
          </a:xfrm>
          <a:prstGeom prst="rect">
            <a:avLst/>
          </a:prstGeom>
        </p:spPr>
      </p:pic>
      <p:pic>
        <p:nvPicPr>
          <p:cNvPr id="73" name="S" descr="S"/>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4806360" y="17277752"/>
            <a:ext cx="707508" cy="707508"/>
          </a:xfrm>
          <a:prstGeom prst="rect">
            <a:avLst/>
          </a:prstGeom>
        </p:spPr>
      </p:pic>
      <p:pic>
        <p:nvPicPr>
          <p:cNvPr id="74" name="T" descr="T"/>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4806360" y="18359000"/>
            <a:ext cx="707508" cy="707508"/>
          </a:xfrm>
          <a:prstGeom prst="rect">
            <a:avLst/>
          </a:prstGeom>
        </p:spPr>
      </p:pic>
      <p:pic>
        <p:nvPicPr>
          <p:cNvPr id="75" name="U" descr="U"/>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4851326" y="19385811"/>
            <a:ext cx="707508" cy="707508"/>
          </a:xfrm>
          <a:prstGeom prst="rect">
            <a:avLst/>
          </a:prstGeom>
        </p:spPr>
      </p:pic>
      <p:pic>
        <p:nvPicPr>
          <p:cNvPr id="76" name="V" descr="V"/>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34851326" y="20489013"/>
            <a:ext cx="707508" cy="707508"/>
          </a:xfrm>
          <a:prstGeom prst="rect">
            <a:avLst/>
          </a:prstGeom>
        </p:spPr>
      </p:pic>
      <p:pic>
        <p:nvPicPr>
          <p:cNvPr id="77" name="W" descr="W"/>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34851326" y="21652380"/>
            <a:ext cx="707508" cy="707508"/>
          </a:xfrm>
          <a:prstGeom prst="rect">
            <a:avLst/>
          </a:prstGeom>
        </p:spPr>
      </p:pic>
      <p:pic>
        <p:nvPicPr>
          <p:cNvPr id="78" name="X" descr="X"/>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34851326" y="22739700"/>
            <a:ext cx="707508" cy="707508"/>
          </a:xfrm>
          <a:prstGeom prst="rect">
            <a:avLst/>
          </a:prstGeom>
        </p:spPr>
      </p:pic>
      <p:pic>
        <p:nvPicPr>
          <p:cNvPr id="79" name="Y" descr="Y"/>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5891057" y="17277752"/>
            <a:ext cx="707508" cy="707508"/>
          </a:xfrm>
          <a:prstGeom prst="rect">
            <a:avLst/>
          </a:prstGeom>
        </p:spPr>
      </p:pic>
      <p:pic>
        <p:nvPicPr>
          <p:cNvPr id="80" name="Z" descr="Z"/>
          <p:cNvPicPr>
            <a:picLocks noChangeAspect="1"/>
          </p:cNvPicPr>
          <p:nvPr/>
        </p:nvPicPr>
        <p:blipFill>
          <a:blip r:embed="rId47">
            <a:extLst>
              <a:ext uri="{28A0092B-C50C-407E-A947-70E740481C1C}">
                <a14:useLocalDpi xmlns:a14="http://schemas.microsoft.com/office/drawing/2010/main" val="0"/>
              </a:ext>
            </a:extLst>
          </a:blip>
          <a:stretch>
            <a:fillRect/>
          </a:stretch>
        </p:blipFill>
        <p:spPr>
          <a:xfrm>
            <a:off x="35891057" y="18359000"/>
            <a:ext cx="707508" cy="707508"/>
          </a:xfrm>
          <a:prstGeom prst="rect">
            <a:avLst/>
          </a:prstGeom>
        </p:spPr>
      </p:pic>
      <p:cxnSp>
        <p:nvCxnSpPr>
          <p:cNvPr id="38" name="Horizontal Section Divider" descr="Horizontal Divider"/>
          <p:cNvCxnSpPr>
            <a:cxnSpLocks/>
          </p:cNvCxnSpPr>
          <p:nvPr/>
        </p:nvCxnSpPr>
        <p:spPr bwMode="auto">
          <a:xfrm>
            <a:off x="28300774" y="24651692"/>
            <a:ext cx="8356599" cy="0"/>
          </a:xfrm>
          <a:prstGeom prst="line">
            <a:avLst/>
          </a:prstGeom>
          <a:noFill/>
          <a:ln w="25400" cap="flat" cmpd="sng" algn="ctr">
            <a:solidFill>
              <a:schemeClr val="tx1"/>
            </a:solidFill>
            <a:prstDash val="dash"/>
            <a:round/>
            <a:headEnd type="none" w="med" len="med"/>
            <a:tailEnd type="none" w="med" len="med"/>
          </a:ln>
          <a:effectLst/>
        </p:spPr>
      </p:cxnSp>
      <p:sp>
        <p:nvSpPr>
          <p:cNvPr id="23" name="References Textbox"/>
          <p:cNvSpPr txBox="1"/>
          <p:nvPr/>
        </p:nvSpPr>
        <p:spPr>
          <a:xfrm>
            <a:off x="28491287" y="25453752"/>
            <a:ext cx="8099655" cy="4092915"/>
          </a:xfrm>
          <a:prstGeom prst="rect">
            <a:avLst/>
          </a:prstGeom>
          <a:noFill/>
          <a:effectLst/>
        </p:spPr>
        <p:txBody>
          <a:bodyPr wrap="square">
            <a:spAutoFit/>
          </a:bodyPr>
          <a:lstStyle/>
          <a:p>
            <a:pPr>
              <a:lnSpc>
                <a:spcPts val="3800"/>
              </a:lnSpc>
              <a:spcAft>
                <a:spcPts val="1200"/>
              </a:spcAft>
              <a:buClr>
                <a:schemeClr val="tx2"/>
              </a:buClr>
              <a:defRPr/>
            </a:pPr>
            <a:r>
              <a:rPr lang="en-US" sz="4800" b="1" dirty="0">
                <a:solidFill>
                  <a:srgbClr val="005BBB"/>
                </a:solidFill>
                <a:latin typeface="+mj-lt"/>
              </a:rPr>
              <a:t>References</a:t>
            </a:r>
            <a:endParaRPr lang="en-US" sz="2400" dirty="0">
              <a:latin typeface="Arial" charset="0"/>
              <a:ea typeface="Arial" charset="0"/>
              <a:cs typeface="Arial" charset="0"/>
            </a:endParaRPr>
          </a:p>
          <a:p>
            <a:pPr>
              <a:lnSpc>
                <a:spcPts val="3800"/>
              </a:lnSpc>
              <a:buClr>
                <a:schemeClr val="tx2"/>
              </a:buClr>
              <a:buFont typeface="+mj-lt"/>
              <a:buAutoNum type="arabicPeriod"/>
              <a:defRPr/>
            </a:pPr>
            <a:r>
              <a:rPr lang="en-US" sz="2400" dirty="0">
                <a:latin typeface="Arial" charset="0"/>
                <a:ea typeface="Arial" charset="0"/>
                <a:cs typeface="Arial" charset="0"/>
              </a:rPr>
              <a:t>  Phasellus nec lectus bibendum, posuere nibh id,</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800"/>
              </a:lnSpc>
              <a:buClr>
                <a:schemeClr val="tx2"/>
              </a:buClr>
              <a:buFont typeface="+mj-lt"/>
              <a:buAutoNum type="arabicPeriod"/>
              <a:defRPr/>
            </a:pPr>
            <a:r>
              <a:rPr lang="en-US" sz="2400" dirty="0">
                <a:latin typeface="Arial" charset="0"/>
                <a:ea typeface="Arial" charset="0"/>
                <a:cs typeface="Arial" charset="0"/>
              </a:rPr>
              <a:t>  Aenean et est sem. Phasellus nec lectus bibendum,</a:t>
            </a:r>
          </a:p>
          <a:p>
            <a:pPr>
              <a:lnSpc>
                <a:spcPts val="3800"/>
              </a:lnSpc>
              <a:buClr>
                <a:schemeClr val="tx2"/>
              </a:buClr>
              <a:buFont typeface="+mj-lt"/>
              <a:buAutoNum type="arabicPeriod"/>
              <a:defRPr/>
            </a:pPr>
            <a:r>
              <a:rPr lang="en-US" sz="2400" dirty="0">
                <a:latin typeface="Arial" charset="0"/>
                <a:ea typeface="Arial" charset="0"/>
                <a:cs typeface="Arial" charset="0"/>
              </a:rPr>
              <a:t>  Lacinia magna. Mauris orci mi, varius diam id, egestas</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sp>
        <p:nvSpPr>
          <p:cNvPr id="90" name="Contact Information Textbox">
            <a:extLst>
              <a:ext uri="{FF2B5EF4-FFF2-40B4-BE49-F238E27FC236}">
                <a16:creationId xmlns:a16="http://schemas.microsoft.com/office/drawing/2014/main" id="{CA07EDCD-7099-3241-A355-88AD66675773}"/>
              </a:ext>
            </a:extLst>
          </p:cNvPr>
          <p:cNvSpPr/>
          <p:nvPr/>
        </p:nvSpPr>
        <p:spPr>
          <a:xfrm>
            <a:off x="28435597" y="30683027"/>
            <a:ext cx="7556204" cy="1778392"/>
          </a:xfrm>
          <a:prstGeom prst="rect">
            <a:avLst/>
          </a:prstGeom>
        </p:spPr>
        <p:txBody>
          <a:bodyPr wrap="square">
            <a:noAutofit/>
          </a:bodyPr>
          <a:lstStyle/>
          <a:p>
            <a:pPr>
              <a:spcAft>
                <a:spcPts val="400"/>
              </a:spcAft>
              <a:defRPr/>
            </a:pPr>
            <a:r>
              <a:rPr lang="en-US" altLang="en-US" sz="2400" dirty="0" err="1">
                <a:solidFill>
                  <a:schemeClr val="bg1"/>
                </a:solidFill>
                <a:ea typeface="Arial" charset="0"/>
              </a:rPr>
              <a:t>Departamento</a:t>
            </a:r>
            <a:r>
              <a:rPr lang="en-US" altLang="en-US" sz="2400" dirty="0">
                <a:solidFill>
                  <a:schemeClr val="bg1"/>
                </a:solidFill>
                <a:ea typeface="Arial" charset="0"/>
              </a:rPr>
              <a:t> de </a:t>
            </a:r>
            <a:r>
              <a:rPr lang="en-US" altLang="en-US" sz="2400" dirty="0" err="1">
                <a:solidFill>
                  <a:schemeClr val="bg1"/>
                </a:solidFill>
                <a:ea typeface="Arial" charset="0"/>
              </a:rPr>
              <a:t>Química</a:t>
            </a:r>
            <a:r>
              <a:rPr lang="en-US" altLang="en-US" sz="2400" dirty="0">
                <a:solidFill>
                  <a:schemeClr val="bg1"/>
                </a:solidFill>
                <a:ea typeface="Arial" charset="0"/>
              </a:rPr>
              <a:t>,  </a:t>
            </a:r>
          </a:p>
          <a:p>
            <a:pPr>
              <a:spcAft>
                <a:spcPts val="400"/>
              </a:spcAft>
              <a:defRPr/>
            </a:pPr>
            <a:r>
              <a:rPr lang="en-US" altLang="en-US" sz="2400" dirty="0" err="1">
                <a:solidFill>
                  <a:schemeClr val="bg1"/>
                </a:solidFill>
                <a:ea typeface="Arial" charset="0"/>
              </a:rPr>
              <a:t>Facultad</a:t>
            </a:r>
            <a:r>
              <a:rPr lang="en-US" altLang="en-US" sz="2400" dirty="0">
                <a:solidFill>
                  <a:schemeClr val="bg1"/>
                </a:solidFill>
                <a:ea typeface="Arial" charset="0"/>
              </a:rPr>
              <a:t> de </a:t>
            </a:r>
            <a:r>
              <a:rPr lang="en-US" altLang="en-US" sz="2400" dirty="0" err="1">
                <a:solidFill>
                  <a:schemeClr val="bg1"/>
                </a:solidFill>
                <a:ea typeface="Arial" charset="0"/>
              </a:rPr>
              <a:t>Ciencias</a:t>
            </a:r>
            <a:r>
              <a:rPr lang="en-US" altLang="en-US" sz="2400" dirty="0">
                <a:solidFill>
                  <a:schemeClr val="bg1"/>
                </a:solidFill>
                <a:ea typeface="Arial" charset="0"/>
              </a:rPr>
              <a:t>, </a:t>
            </a:r>
          </a:p>
          <a:p>
            <a:pPr>
              <a:spcAft>
                <a:spcPts val="400"/>
              </a:spcAft>
              <a:defRPr/>
            </a:pPr>
            <a:r>
              <a:rPr lang="en-US" altLang="en-US" sz="2400" dirty="0">
                <a:solidFill>
                  <a:schemeClr val="bg1"/>
                </a:solidFill>
                <a:ea typeface="Arial" charset="0"/>
              </a:rPr>
              <a:t>Universidad de Chile</a:t>
            </a:r>
          </a:p>
          <a:p>
            <a:pPr>
              <a:spcAft>
                <a:spcPts val="40"/>
              </a:spcAft>
              <a:defRPr/>
            </a:pPr>
            <a:r>
              <a:rPr lang="en-US" sz="2400" b="1" dirty="0" err="1">
                <a:solidFill>
                  <a:schemeClr val="bg1"/>
                </a:solidFill>
              </a:rPr>
              <a:t>quimica.ciencias.uchile.cl</a:t>
            </a:r>
            <a:endParaRPr lang="en-US" sz="2400" b="1" dirty="0">
              <a:solidFill>
                <a:schemeClr val="bg1"/>
              </a:solidFill>
            </a:endParaRPr>
          </a:p>
          <a:p>
            <a:pPr>
              <a:spcAft>
                <a:spcPts val="40"/>
              </a:spcAft>
              <a:defRPr/>
            </a:pPr>
            <a:endParaRPr lang="en-US" altLang="en-US" sz="1400" dirty="0">
              <a:solidFill>
                <a:schemeClr val="bg1"/>
              </a:solidFill>
              <a:ea typeface="Arial" charset="0"/>
            </a:endParaRPr>
          </a:p>
        </p:txBody>
      </p:sp>
    </p:spTree>
    <p:extLst>
      <p:ext uri="{BB962C8B-B14F-4D97-AF65-F5344CB8AC3E}">
        <p14:creationId xmlns:p14="http://schemas.microsoft.com/office/powerpoint/2010/main" val="1098657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Poster Title"/>
          <p:cNvSpPr>
            <a:spLocks noChangeArrowheads="1"/>
          </p:cNvSpPr>
          <p:nvPr/>
        </p:nvSpPr>
        <p:spPr bwMode="auto">
          <a:xfrm>
            <a:off x="1241984" y="1604312"/>
            <a:ext cx="41224201" cy="2769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243" tIns="45614" rIns="91243" bIns="45614">
            <a:spAutoFit/>
          </a:bodyPr>
          <a:lstStyle>
            <a:lvl1pPr>
              <a:defRPr sz="2900">
                <a:solidFill>
                  <a:schemeClr val="tx1"/>
                </a:solidFill>
                <a:latin typeface="Arial Narrow" charset="0"/>
                <a:ea typeface="ＭＳ Ｐゴシック" charset="-128"/>
              </a:defRPr>
            </a:lvl1pPr>
            <a:lvl2pPr marL="37931725" indent="-37474525">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defRPr/>
            </a:pPr>
            <a:r>
              <a:rPr lang="en-US" altLang="en-US" sz="7500" dirty="0">
                <a:solidFill>
                  <a:srgbClr val="FFFFFF"/>
                </a:solidFill>
                <a:latin typeface="+mn-lt"/>
                <a:ea typeface="Arial" charset="0"/>
              </a:rPr>
              <a:t>ACADEMIC RESEARCH POSTER TEMPLATE</a:t>
            </a:r>
          </a:p>
          <a:p>
            <a:pPr>
              <a:spcBef>
                <a:spcPts val="601"/>
              </a:spcBef>
              <a:spcAft>
                <a:spcPts val="1801"/>
              </a:spcAft>
              <a:defRPr/>
            </a:pPr>
            <a:r>
              <a:rPr lang="en-US" altLang="en-US" sz="3700" dirty="0">
                <a:solidFill>
                  <a:srgbClr val="FFFFFF"/>
                </a:solidFill>
                <a:latin typeface="+mn-lt"/>
                <a:ea typeface="Arial" charset="0"/>
              </a:rPr>
              <a:t>Subtitle for Academic Research Poster (48x36 inches)</a:t>
            </a:r>
          </a:p>
          <a:p>
            <a:pPr>
              <a:spcBef>
                <a:spcPts val="1801"/>
              </a:spcBef>
              <a:defRPr/>
            </a:pPr>
            <a:r>
              <a:rPr lang="en-US" altLang="en-US" sz="2700" dirty="0">
                <a:solidFill>
                  <a:srgbClr val="FFFFFF"/>
                </a:solidFill>
                <a:latin typeface="+mn-lt"/>
                <a:ea typeface="Arial" charset="0"/>
              </a:rPr>
              <a:t>Your names and the names of the people who contributed to this presentation</a:t>
            </a:r>
          </a:p>
        </p:txBody>
      </p:sp>
      <p:sp>
        <p:nvSpPr>
          <p:cNvPr id="7" name="Introduction Textbox"/>
          <p:cNvSpPr txBox="1">
            <a:spLocks noChangeArrowheads="1"/>
          </p:cNvSpPr>
          <p:nvPr/>
        </p:nvSpPr>
        <p:spPr bwMode="auto">
          <a:xfrm>
            <a:off x="1129553" y="6932977"/>
            <a:ext cx="8119955" cy="5794471"/>
          </a:xfrm>
          <a:prstGeom prst="rect">
            <a:avLst/>
          </a:prstGeom>
          <a:noFill/>
          <a:ln>
            <a:noFill/>
          </a:ln>
          <a:effec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pPr>
              <a:lnSpc>
                <a:spcPts val="4600"/>
              </a:lnSpc>
              <a:spcAft>
                <a:spcPts val="1200"/>
              </a:spcAft>
            </a:pPr>
            <a:r>
              <a:rPr lang="en-US" sz="4800" b="1" dirty="0">
                <a:solidFill>
                  <a:srgbClr val="005BBB"/>
                </a:solidFill>
                <a:latin typeface="+mj-lt"/>
              </a:rPr>
              <a:t>Introduction</a:t>
            </a:r>
          </a:p>
          <a:p>
            <a:pPr>
              <a:lnSpc>
                <a:spcPts val="5601"/>
              </a:lnSpc>
            </a:pPr>
            <a:r>
              <a:rPr lang="en-US" altLang="en-US" sz="3800" dirty="0">
                <a:latin typeface="Arial" charset="0"/>
                <a:ea typeface="Arial" charset="0"/>
              </a:rPr>
              <a:t>Mauris orci mi, varius id diam id, egestas auctor enim. Praesent ut massa nibh. Duis in et purus neque, facilisis cursus unus di ultrices vel, ullamcorper ac et augue. Donec semper lorem vitae urna pulvinar, et in congue massa tristique. </a:t>
            </a:r>
          </a:p>
        </p:txBody>
      </p:sp>
      <p:cxnSp>
        <p:nvCxnSpPr>
          <p:cNvPr id="31" name="Horizontal Section Divider" descr="Horizontal Divider"/>
          <p:cNvCxnSpPr>
            <a:cxnSpLocks/>
          </p:cNvCxnSpPr>
          <p:nvPr/>
        </p:nvCxnSpPr>
        <p:spPr bwMode="auto">
          <a:xfrm>
            <a:off x="835800" y="13192197"/>
            <a:ext cx="8351078" cy="0"/>
          </a:xfrm>
          <a:prstGeom prst="line">
            <a:avLst/>
          </a:prstGeom>
          <a:noFill/>
          <a:ln w="25400" cap="flat" cmpd="sng" algn="ctr">
            <a:solidFill>
              <a:schemeClr val="tx1"/>
            </a:solidFill>
            <a:prstDash val="dash"/>
            <a:round/>
            <a:headEnd type="none" w="med" len="med"/>
            <a:tailEnd type="none" w="med" len="med"/>
          </a:ln>
          <a:effectLst/>
        </p:spPr>
      </p:cxnSp>
      <p:sp>
        <p:nvSpPr>
          <p:cNvPr id="9" name="Methods Textbox"/>
          <p:cNvSpPr txBox="1"/>
          <p:nvPr/>
        </p:nvSpPr>
        <p:spPr>
          <a:xfrm>
            <a:off x="1021976" y="13798218"/>
            <a:ext cx="8051686" cy="8298041"/>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Methods</a:t>
            </a:r>
          </a:p>
          <a:p>
            <a:pPr>
              <a:lnSpc>
                <a:spcPts val="4200"/>
              </a:lnSpc>
              <a:spcAft>
                <a:spcPts val="10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a:t>
            </a:r>
          </a:p>
          <a:p>
            <a:pPr>
              <a:lnSpc>
                <a:spcPts val="4200"/>
              </a:lnSpc>
              <a:spcBef>
                <a:spcPts val="1200"/>
              </a:spcBef>
              <a:spcAft>
                <a:spcPts val="800"/>
              </a:spcAft>
              <a:defRPr/>
            </a:pPr>
            <a:r>
              <a:rPr lang="en-US" sz="2800" b="1" dirty="0">
                <a:solidFill>
                  <a:schemeClr val="tx2"/>
                </a:solidFill>
                <a:latin typeface="Arial" charset="0"/>
                <a:ea typeface="Arial" charset="0"/>
                <a:cs typeface="Arial" charset="0"/>
              </a:rPr>
              <a:t>MAURIS ORCI VARIUS ID DIAM</a:t>
            </a:r>
            <a:endParaRPr lang="en-US" sz="2800" dirty="0">
              <a:latin typeface="Arial" charset="0"/>
              <a:ea typeface="Arial" charset="0"/>
              <a:cs typeface="Arial" charset="0"/>
            </a:endParaRP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Sed in risus nibh. In nisl quam, aliquet sed nibh sitamet, faucibus placerat dui. </a:t>
            </a:r>
          </a:p>
          <a:p>
            <a:pPr marL="914410" lvl="1" indent="-457205">
              <a:lnSpc>
                <a:spcPts val="4200"/>
              </a:lnSpc>
              <a:spcAft>
                <a:spcPts val="1000"/>
              </a:spcAft>
              <a:buClr>
                <a:schemeClr val="tx2"/>
              </a:buClr>
              <a:buSzPct val="125000"/>
              <a:buFont typeface="Arial" charset="0"/>
              <a:buChar char="•"/>
              <a:defRPr/>
            </a:pPr>
            <a:r>
              <a:rPr lang="en-US" sz="2800" dirty="0">
                <a:latin typeface="Arial" charset="0"/>
                <a:ea typeface="Arial" charset="0"/>
                <a:cs typeface="Arial" charset="0"/>
              </a:rPr>
              <a:t>Fusce quis augue scelerisque, luctus rum</a:t>
            </a:r>
            <a:br>
              <a:rPr lang="en-US" sz="2800" dirty="0">
                <a:latin typeface="Arial" charset="0"/>
                <a:ea typeface="Arial" charset="0"/>
                <a:cs typeface="Arial" charset="0"/>
              </a:rPr>
            </a:br>
            <a:r>
              <a:rPr lang="en-US" sz="2800" dirty="0">
                <a:latin typeface="Arial" charset="0"/>
                <a:ea typeface="Arial" charset="0"/>
                <a:cs typeface="Arial" charset="0"/>
              </a:rPr>
              <a:t>ut in pulvinar urna in eros posuere.</a:t>
            </a:r>
          </a:p>
          <a:p>
            <a:pPr>
              <a:lnSpc>
                <a:spcPts val="4200"/>
              </a:lnSpc>
              <a:buClr>
                <a:schemeClr val="tx2"/>
              </a:buClr>
              <a:buSzPct val="125000"/>
              <a:defRPr/>
            </a:pPr>
            <a:r>
              <a:rPr lang="en-US" sz="2800" b="1" dirty="0">
                <a:solidFill>
                  <a:schemeClr val="tx2"/>
                </a:solidFill>
                <a:latin typeface="Arial" charset="0"/>
                <a:ea typeface="Arial" charset="0"/>
                <a:cs typeface="Arial" charset="0"/>
              </a:rPr>
              <a:t>EUISMOD JUSTO VITAE PURUS</a:t>
            </a:r>
            <a:endParaRPr lang="en-US" sz="2800" dirty="0">
              <a:latin typeface="Arial" charset="0"/>
              <a:ea typeface="Arial" charset="0"/>
              <a:cs typeface="Arial" charset="0"/>
            </a:endParaRP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Proin semper ipsum don semper placerat.</a:t>
            </a:r>
          </a:p>
          <a:p>
            <a:pPr marL="914410" lvl="1" indent="-457205">
              <a:lnSpc>
                <a:spcPts val="4200"/>
              </a:lnSpc>
              <a:buClr>
                <a:schemeClr val="tx2"/>
              </a:buClr>
              <a:buSzPct val="125000"/>
              <a:buFont typeface="Arial" charset="0"/>
              <a:buChar char="•"/>
              <a:defRPr/>
            </a:pPr>
            <a:r>
              <a:rPr lang="en-US" sz="2800" dirty="0">
                <a:latin typeface="Arial" charset="0"/>
                <a:ea typeface="Arial" charset="0"/>
                <a:cs typeface="Arial" charset="0"/>
              </a:rPr>
              <a:t>Finibus quam tempor, vitae consectetur.</a:t>
            </a:r>
          </a:p>
        </p:txBody>
      </p:sp>
      <p:sp>
        <p:nvSpPr>
          <p:cNvPr id="87" name="Picture Placeholder 1" descr="Image alt tag goes here"/>
          <p:cNvSpPr>
            <a:spLocks noGrp="1"/>
          </p:cNvSpPr>
          <p:nvPr>
            <p:ph type="pic" sz="quarter" idx="16"/>
          </p:nvPr>
        </p:nvSpPr>
        <p:spPr>
          <a:xfrm>
            <a:off x="808892" y="22588151"/>
            <a:ext cx="8237246" cy="6226636"/>
          </a:xfrm>
        </p:spPr>
      </p:sp>
      <p:sp>
        <p:nvSpPr>
          <p:cNvPr id="45" name="Picture Placeholder 1 Caption"/>
          <p:cNvSpPr txBox="1"/>
          <p:nvPr/>
        </p:nvSpPr>
        <p:spPr>
          <a:xfrm>
            <a:off x="845878" y="29163330"/>
            <a:ext cx="8392716" cy="461665"/>
          </a:xfrm>
          <a:prstGeom prst="rect">
            <a:avLst/>
          </a:prstGeom>
          <a:noFill/>
        </p:spPr>
        <p:txBody>
          <a:bodyPr wrap="square">
            <a:spAutoFit/>
          </a:bodyPr>
          <a:lstStyle/>
          <a:p>
            <a:pPr>
              <a:spcBef>
                <a:spcPts val="601"/>
              </a:spcBef>
              <a:buClr>
                <a:schemeClr val="tx2"/>
              </a:buClr>
              <a:defRPr/>
            </a:pPr>
            <a:r>
              <a:rPr lang="en-US" sz="2400" i="1" dirty="0">
                <a:latin typeface="Arial" charset="0"/>
                <a:ea typeface="Arial" charset="0"/>
                <a:cs typeface="Arial" charset="0"/>
              </a:rPr>
              <a:t>Mauris orci mi, varius id diam id, egestas auctor enim. </a:t>
            </a:r>
          </a:p>
        </p:txBody>
      </p:sp>
      <p:sp>
        <p:nvSpPr>
          <p:cNvPr id="19" name="Data Analysis Textbox"/>
          <p:cNvSpPr txBox="1"/>
          <p:nvPr/>
        </p:nvSpPr>
        <p:spPr>
          <a:xfrm>
            <a:off x="10023230" y="6968146"/>
            <a:ext cx="8199406" cy="5553700"/>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Data Analysis </a:t>
            </a:r>
          </a:p>
          <a:p>
            <a:pPr>
              <a:lnSpc>
                <a:spcPts val="4200"/>
              </a:lnSpc>
              <a:spcAft>
                <a:spcPts val="1200"/>
              </a:spcAft>
              <a:defRPr/>
            </a:pPr>
            <a:r>
              <a:rPr lang="en-US" sz="2800" dirty="0">
                <a:latin typeface="Arial" charset="0"/>
                <a:ea typeface="Arial" charset="0"/>
                <a:cs typeface="Arial" charset="0"/>
              </a:rPr>
              <a:t>Mauris orci mi, varius id diam id, egestas auctor enim. Praesent ut massa nibh. Duis purus neque, </a:t>
            </a:r>
            <a:r>
              <a:rPr lang="en-US" sz="2800" dirty="0">
                <a:solidFill>
                  <a:schemeClr val="tx2"/>
                </a:solidFill>
                <a:latin typeface="Arial" charset="0"/>
                <a:ea typeface="Arial" charset="0"/>
                <a:cs typeface="Arial" charset="0"/>
              </a:rPr>
              <a:t>[See Figure A]</a:t>
            </a:r>
            <a:r>
              <a:rPr lang="en-US" sz="2800" dirty="0">
                <a:latin typeface="Arial" charset="0"/>
                <a:ea typeface="Arial" charset="0"/>
                <a:cs typeface="Arial" charset="0"/>
              </a:rPr>
              <a:t>. Donec:</a:t>
            </a:r>
          </a:p>
          <a:p>
            <a:pPr marL="971562" lvl="1" indent="-514356">
              <a:lnSpc>
                <a:spcPts val="4200"/>
              </a:lnSpc>
              <a:spcAft>
                <a:spcPts val="1200"/>
              </a:spcAft>
              <a:buClr>
                <a:schemeClr val="tx2"/>
              </a:buClr>
              <a:buSzPct val="100000"/>
              <a:buFont typeface="+mj-lt"/>
              <a:buAutoNum type="alphaUcPeriod"/>
              <a:defRPr/>
            </a:pPr>
            <a:r>
              <a:rPr lang="en-US" sz="2800" dirty="0">
                <a:latin typeface="Arial" charset="0"/>
                <a:ea typeface="Arial" charset="0"/>
                <a:cs typeface="Arial" charset="0"/>
              </a:rPr>
              <a:t>Sed in risus nibh. In nisl quam, aliquet sed nibh sitamet, faucibus placerat dui.</a:t>
            </a:r>
          </a:p>
          <a:p>
            <a:pPr marL="971562" lvl="1" indent="-514356">
              <a:lnSpc>
                <a:spcPts val="4200"/>
              </a:lnSpc>
              <a:spcAft>
                <a:spcPts val="1200"/>
              </a:spcAft>
              <a:buClr>
                <a:schemeClr val="tx2"/>
              </a:buClr>
              <a:buSzPct val="100000"/>
              <a:buFont typeface="+mj-lt"/>
              <a:buAutoNum type="alphaUcPeriod"/>
              <a:defRPr/>
            </a:pPr>
            <a:r>
              <a:rPr lang="en-US" sz="2800" dirty="0">
                <a:latin typeface="Arial" charset="0"/>
                <a:ea typeface="Arial" charset="0"/>
                <a:cs typeface="Arial" charset="0"/>
              </a:rPr>
              <a:t>Fusce quis augue scelerisque, luctus rum sed, ut dolor. pulvinar urna in eros posuere. </a:t>
            </a:r>
          </a:p>
          <a:p>
            <a:pPr marL="971562" lvl="1" indent="-514356">
              <a:lnSpc>
                <a:spcPts val="4200"/>
              </a:lnSpc>
              <a:buClr>
                <a:schemeClr val="tx2"/>
              </a:buClr>
              <a:buSzPct val="100000"/>
              <a:buFont typeface="+mj-lt"/>
              <a:buAutoNum type="alphaUcPeriod"/>
              <a:defRPr/>
            </a:pPr>
            <a:r>
              <a:rPr lang="en-US" sz="2800" dirty="0">
                <a:latin typeface="Arial" charset="0"/>
                <a:ea typeface="Arial" charset="0"/>
                <a:cs typeface="Arial" charset="0"/>
              </a:rPr>
              <a:t>In elementum orci dignissim. Proin semper.</a:t>
            </a:r>
          </a:p>
        </p:txBody>
      </p:sp>
      <p:pic>
        <p:nvPicPr>
          <p:cNvPr id="26" name="Bullet A" descr="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85081" y="12993390"/>
            <a:ext cx="707508" cy="707508"/>
          </a:xfrm>
          <a:prstGeom prst="rect">
            <a:avLst/>
          </a:prstGeom>
        </p:spPr>
      </p:pic>
      <p:graphicFrame>
        <p:nvGraphicFramePr>
          <p:cNvPr id="12" name="Chart A" descr="Chart A"/>
          <p:cNvGraphicFramePr>
            <a:graphicFrameLocks/>
          </p:cNvGraphicFramePr>
          <p:nvPr>
            <p:extLst>
              <p:ext uri="{D42A27DB-BD31-4B8C-83A1-F6EECF244321}">
                <p14:modId xmlns:p14="http://schemas.microsoft.com/office/powerpoint/2010/main" val="1407956931"/>
              </p:ext>
            </p:extLst>
          </p:nvPr>
        </p:nvGraphicFramePr>
        <p:xfrm>
          <a:off x="9472219" y="12880908"/>
          <a:ext cx="6554233" cy="5284523"/>
        </p:xfrm>
        <a:graphic>
          <a:graphicData uri="http://schemas.openxmlformats.org/drawingml/2006/chart">
            <c:chart xmlns:c="http://schemas.openxmlformats.org/drawingml/2006/chart" xmlns:r="http://schemas.openxmlformats.org/officeDocument/2006/relationships" r:id="rId4"/>
          </a:graphicData>
        </a:graphic>
      </p:graphicFrame>
      <p:sp>
        <p:nvSpPr>
          <p:cNvPr id="17" name="Arrow" descr="Arrow"/>
          <p:cNvSpPr/>
          <p:nvPr/>
        </p:nvSpPr>
        <p:spPr>
          <a:xfrm rot="16200000">
            <a:off x="14429776" y="13916034"/>
            <a:ext cx="2157412" cy="2136775"/>
          </a:xfrm>
          <a:prstGeom prst="arc">
            <a:avLst>
              <a:gd name="adj1" fmla="val 16200000"/>
              <a:gd name="adj2" fmla="val 3291054"/>
            </a:avLst>
          </a:prstGeom>
          <a:ln w="38100">
            <a:solidFill>
              <a:schemeClr val="tx2"/>
            </a:solidFill>
            <a:prstDash val="solid"/>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16" name="Note"/>
          <p:cNvSpPr txBox="1">
            <a:spLocks noChangeArrowheads="1"/>
          </p:cNvSpPr>
          <p:nvPr/>
        </p:nvSpPr>
        <p:spPr bwMode="auto">
          <a:xfrm>
            <a:off x="15134927" y="14573898"/>
            <a:ext cx="3311336"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900">
                <a:solidFill>
                  <a:schemeClr val="tx1"/>
                </a:solidFill>
                <a:latin typeface="Arial Narrow" charset="0"/>
                <a:ea typeface="ＭＳ Ｐゴシック" charset="-128"/>
              </a:defRPr>
            </a:lvl1pPr>
            <a:lvl2pPr marL="742950" indent="-285750">
              <a:defRPr sz="2900">
                <a:solidFill>
                  <a:schemeClr val="tx1"/>
                </a:solidFill>
                <a:latin typeface="Arial Narrow" charset="0"/>
                <a:ea typeface="ＭＳ Ｐゴシック" charset="-128"/>
              </a:defRPr>
            </a:lvl2pPr>
            <a:lvl3pPr marL="1143000" indent="-228600">
              <a:defRPr sz="2900">
                <a:solidFill>
                  <a:schemeClr val="tx1"/>
                </a:solidFill>
                <a:latin typeface="Arial Narrow" charset="0"/>
                <a:ea typeface="ＭＳ Ｐゴシック" charset="-128"/>
              </a:defRPr>
            </a:lvl3pPr>
            <a:lvl4pPr marL="1600200" indent="-228600">
              <a:defRPr sz="2900">
                <a:solidFill>
                  <a:schemeClr val="tx1"/>
                </a:solidFill>
                <a:latin typeface="Arial Narrow" charset="0"/>
                <a:ea typeface="ＭＳ Ｐゴシック" charset="-128"/>
              </a:defRPr>
            </a:lvl4pPr>
            <a:lvl5pPr marL="2057400" indent="-228600">
              <a:defRPr sz="2900">
                <a:solidFill>
                  <a:schemeClr val="tx1"/>
                </a:solidFill>
                <a:latin typeface="Arial Narrow" charset="0"/>
                <a:ea typeface="ＭＳ Ｐゴシック" charset="-128"/>
              </a:defRPr>
            </a:lvl5pPr>
            <a:lvl6pPr marL="2514600" indent="-228600" eaLnBrk="0" fontAlgn="base" hangingPunct="0">
              <a:spcBef>
                <a:spcPct val="0"/>
              </a:spcBef>
              <a:spcAft>
                <a:spcPct val="0"/>
              </a:spcAft>
              <a:defRPr sz="2900">
                <a:solidFill>
                  <a:schemeClr val="tx1"/>
                </a:solidFill>
                <a:latin typeface="Arial Narrow" charset="0"/>
                <a:ea typeface="ＭＳ Ｐゴシック" charset="-128"/>
              </a:defRPr>
            </a:lvl6pPr>
            <a:lvl7pPr marL="2971800" indent="-228600" eaLnBrk="0" fontAlgn="base" hangingPunct="0">
              <a:spcBef>
                <a:spcPct val="0"/>
              </a:spcBef>
              <a:spcAft>
                <a:spcPct val="0"/>
              </a:spcAft>
              <a:defRPr sz="2900">
                <a:solidFill>
                  <a:schemeClr val="tx1"/>
                </a:solidFill>
                <a:latin typeface="Arial Narrow" charset="0"/>
                <a:ea typeface="ＭＳ Ｐゴシック" charset="-128"/>
              </a:defRPr>
            </a:lvl7pPr>
            <a:lvl8pPr marL="3429000" indent="-228600" eaLnBrk="0" fontAlgn="base" hangingPunct="0">
              <a:spcBef>
                <a:spcPct val="0"/>
              </a:spcBef>
              <a:spcAft>
                <a:spcPct val="0"/>
              </a:spcAft>
              <a:defRPr sz="2900">
                <a:solidFill>
                  <a:schemeClr val="tx1"/>
                </a:solidFill>
                <a:latin typeface="Arial Narrow" charset="0"/>
                <a:ea typeface="ＭＳ Ｐゴシック" charset="-128"/>
              </a:defRPr>
            </a:lvl8pPr>
            <a:lvl9pPr marL="3886200" indent="-228600" eaLnBrk="0" fontAlgn="base" hangingPunct="0">
              <a:spcBef>
                <a:spcPct val="0"/>
              </a:spcBef>
              <a:spcAft>
                <a:spcPct val="0"/>
              </a:spcAft>
              <a:defRPr sz="2900">
                <a:solidFill>
                  <a:schemeClr val="tx1"/>
                </a:solidFill>
                <a:latin typeface="Arial Narrow" charset="0"/>
                <a:ea typeface="ＭＳ Ｐゴシック" charset="-128"/>
              </a:defRPr>
            </a:lvl9pPr>
          </a:lstStyle>
          <a:p>
            <a:r>
              <a:rPr lang="en-US" altLang="en-US" sz="2000" b="1" dirty="0">
                <a:solidFill>
                  <a:schemeClr val="tx2"/>
                </a:solidFill>
                <a:latin typeface="Arial" charset="0"/>
                <a:ea typeface="Arial" charset="0"/>
              </a:rPr>
              <a:t>Figure A</a:t>
            </a:r>
            <a:r>
              <a:rPr lang="en-US" sz="2000" b="1" dirty="0">
                <a:solidFill>
                  <a:schemeClr val="tx2"/>
                </a:solidFill>
                <a:latin typeface="Arial" charset="0"/>
                <a:ea typeface="Arial" charset="0"/>
                <a:cs typeface="Arial" charset="0"/>
              </a:rPr>
              <a:t>: </a:t>
            </a:r>
            <a:r>
              <a:rPr lang="en-US" sz="2000" dirty="0">
                <a:solidFill>
                  <a:schemeClr val="tx2"/>
                </a:solidFill>
                <a:latin typeface="Arial" charset="0"/>
                <a:ea typeface="Arial" charset="0"/>
                <a:cs typeface="Arial" charset="0"/>
              </a:rPr>
              <a:t>In et neque dignissim, and in aliquet nisl et umis.</a:t>
            </a:r>
            <a:endParaRPr lang="en-US" altLang="en-US" sz="2000" dirty="0">
              <a:solidFill>
                <a:schemeClr val="tx2"/>
              </a:solidFill>
              <a:latin typeface="Arial" charset="0"/>
              <a:ea typeface="Arial" charset="0"/>
            </a:endParaRPr>
          </a:p>
        </p:txBody>
      </p:sp>
      <p:cxnSp>
        <p:nvCxnSpPr>
          <p:cNvPr id="32" name="Horizontal Section Divider" descr="Horizontal Divider"/>
          <p:cNvCxnSpPr>
            <a:cxnSpLocks/>
          </p:cNvCxnSpPr>
          <p:nvPr/>
        </p:nvCxnSpPr>
        <p:spPr bwMode="auto">
          <a:xfrm>
            <a:off x="9983418" y="18682537"/>
            <a:ext cx="8346441" cy="0"/>
          </a:xfrm>
          <a:prstGeom prst="line">
            <a:avLst/>
          </a:prstGeom>
          <a:noFill/>
          <a:ln w="25400" cap="flat" cmpd="sng" algn="ctr">
            <a:solidFill>
              <a:schemeClr val="tx1"/>
            </a:solidFill>
            <a:prstDash val="dash"/>
            <a:round/>
            <a:headEnd type="none" w="med" len="med"/>
            <a:tailEnd type="none" w="med" len="med"/>
          </a:ln>
          <a:effectLst/>
        </p:spPr>
      </p:cxnSp>
      <p:pic>
        <p:nvPicPr>
          <p:cNvPr id="29" name="Bullet B" descr="B"/>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903686" y="19457798"/>
            <a:ext cx="707508" cy="707508"/>
          </a:xfrm>
          <a:prstGeom prst="rect">
            <a:avLst/>
          </a:prstGeom>
        </p:spPr>
      </p:pic>
      <p:graphicFrame>
        <p:nvGraphicFramePr>
          <p:cNvPr id="28" name="Chart B" descr="Chart B"/>
          <p:cNvGraphicFramePr>
            <a:graphicFrameLocks/>
          </p:cNvGraphicFramePr>
          <p:nvPr>
            <p:extLst>
              <p:ext uri="{D42A27DB-BD31-4B8C-83A1-F6EECF244321}">
                <p14:modId xmlns:p14="http://schemas.microsoft.com/office/powerpoint/2010/main" val="347492196"/>
              </p:ext>
            </p:extLst>
          </p:nvPr>
        </p:nvGraphicFramePr>
        <p:xfrm>
          <a:off x="9636369" y="19026554"/>
          <a:ext cx="4572000" cy="4882216"/>
        </p:xfrm>
        <a:graphic>
          <a:graphicData uri="http://schemas.openxmlformats.org/drawingml/2006/chart">
            <c:chart xmlns:c="http://schemas.openxmlformats.org/drawingml/2006/chart" xmlns:r="http://schemas.openxmlformats.org/officeDocument/2006/relationships" r:id="rId6"/>
          </a:graphicData>
        </a:graphic>
      </p:graphicFrame>
      <p:cxnSp>
        <p:nvCxnSpPr>
          <p:cNvPr id="86" name="Vertical Section Divider" descr="Vertical Divider"/>
          <p:cNvCxnSpPr/>
          <p:nvPr/>
        </p:nvCxnSpPr>
        <p:spPr bwMode="auto">
          <a:xfrm>
            <a:off x="13862422" y="19433953"/>
            <a:ext cx="0" cy="4466252"/>
          </a:xfrm>
          <a:prstGeom prst="line">
            <a:avLst/>
          </a:prstGeom>
          <a:noFill/>
          <a:ln w="25400" cap="flat" cmpd="sng" algn="ctr">
            <a:solidFill>
              <a:schemeClr val="tx1"/>
            </a:solidFill>
            <a:prstDash val="dash"/>
            <a:round/>
            <a:headEnd type="none" w="med" len="med"/>
            <a:tailEnd type="none" w="med" len="med"/>
          </a:ln>
          <a:effectLst/>
        </p:spPr>
      </p:cxnSp>
      <p:pic>
        <p:nvPicPr>
          <p:cNvPr id="30" name="Bullet C" descr="C"/>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218234" y="19476848"/>
            <a:ext cx="707508" cy="707508"/>
          </a:xfrm>
          <a:prstGeom prst="rect">
            <a:avLst/>
          </a:prstGeom>
        </p:spPr>
      </p:pic>
      <p:graphicFrame>
        <p:nvGraphicFramePr>
          <p:cNvPr id="27" name="Chart C" descr="Chart C"/>
          <p:cNvGraphicFramePr>
            <a:graphicFrameLocks/>
          </p:cNvGraphicFramePr>
          <p:nvPr>
            <p:extLst>
              <p:ext uri="{D42A27DB-BD31-4B8C-83A1-F6EECF244321}">
                <p14:modId xmlns:p14="http://schemas.microsoft.com/office/powerpoint/2010/main" val="1673816579"/>
              </p:ext>
            </p:extLst>
          </p:nvPr>
        </p:nvGraphicFramePr>
        <p:xfrm>
          <a:off x="14067690" y="19061722"/>
          <a:ext cx="4572001" cy="4958861"/>
        </p:xfrm>
        <a:graphic>
          <a:graphicData uri="http://schemas.openxmlformats.org/drawingml/2006/chart">
            <c:chart xmlns:c="http://schemas.openxmlformats.org/drawingml/2006/chart" xmlns:r="http://schemas.openxmlformats.org/officeDocument/2006/relationships" r:id="rId8"/>
          </a:graphicData>
        </a:graphic>
      </p:graphicFrame>
      <p:cxnSp>
        <p:nvCxnSpPr>
          <p:cNvPr id="33" name="Horizontal Section Divider" descr="Horizontal Divider"/>
          <p:cNvCxnSpPr>
            <a:cxnSpLocks/>
          </p:cNvCxnSpPr>
          <p:nvPr/>
        </p:nvCxnSpPr>
        <p:spPr bwMode="auto">
          <a:xfrm>
            <a:off x="9969582" y="24463042"/>
            <a:ext cx="8351521" cy="0"/>
          </a:xfrm>
          <a:prstGeom prst="line">
            <a:avLst/>
          </a:prstGeom>
          <a:noFill/>
          <a:ln w="25400" cap="flat" cmpd="sng" algn="ctr">
            <a:solidFill>
              <a:schemeClr val="tx1"/>
            </a:solidFill>
            <a:prstDash val="dash"/>
            <a:round/>
            <a:headEnd type="none" w="med" len="med"/>
            <a:tailEnd type="none" w="med" len="med"/>
          </a:ln>
          <a:effectLst/>
        </p:spPr>
      </p:cxnSp>
      <p:graphicFrame>
        <p:nvGraphicFramePr>
          <p:cNvPr id="18" name="Data Table " descr="Table 1"/>
          <p:cNvGraphicFramePr>
            <a:graphicFrameLocks noGrp="1"/>
          </p:cNvGraphicFramePr>
          <p:nvPr/>
        </p:nvGraphicFramePr>
        <p:xfrm>
          <a:off x="10127148" y="25075051"/>
          <a:ext cx="7960659" cy="3744895"/>
        </p:xfrm>
        <a:graphic>
          <a:graphicData uri="http://schemas.openxmlformats.org/drawingml/2006/table">
            <a:tbl>
              <a:tblPr firstRow="1" bandRow="1">
                <a:tableStyleId>{6E25E649-3F16-4E02-A733-19D2CDBF48F0}</a:tableStyleId>
              </a:tblPr>
              <a:tblGrid>
                <a:gridCol w="1858463">
                  <a:extLst>
                    <a:ext uri="{9D8B030D-6E8A-4147-A177-3AD203B41FA5}">
                      <a16:colId xmlns:a16="http://schemas.microsoft.com/office/drawing/2014/main" val="20000"/>
                    </a:ext>
                  </a:extLst>
                </a:gridCol>
                <a:gridCol w="2077965">
                  <a:extLst>
                    <a:ext uri="{9D8B030D-6E8A-4147-A177-3AD203B41FA5}">
                      <a16:colId xmlns:a16="http://schemas.microsoft.com/office/drawing/2014/main" val="20001"/>
                    </a:ext>
                  </a:extLst>
                </a:gridCol>
                <a:gridCol w="1843830">
                  <a:extLst>
                    <a:ext uri="{9D8B030D-6E8A-4147-A177-3AD203B41FA5}">
                      <a16:colId xmlns:a16="http://schemas.microsoft.com/office/drawing/2014/main" val="20002"/>
                    </a:ext>
                  </a:extLst>
                </a:gridCol>
                <a:gridCol w="2180401">
                  <a:extLst>
                    <a:ext uri="{9D8B030D-6E8A-4147-A177-3AD203B41FA5}">
                      <a16:colId xmlns:a16="http://schemas.microsoft.com/office/drawing/2014/main" val="20003"/>
                    </a:ext>
                  </a:extLst>
                </a:gridCol>
              </a:tblGrid>
              <a:tr h="765719">
                <a:tc gridSpan="4">
                  <a:txBody>
                    <a:bodyPr/>
                    <a:lstStyle/>
                    <a:p>
                      <a:pPr algn="ctr"/>
                      <a:r>
                        <a:rPr lang="en-US" sz="3200" dirty="0">
                          <a:ln>
                            <a:noFill/>
                            <a:prstDash val="dash"/>
                          </a:ln>
                        </a:rPr>
                        <a:t>Table 1 - Title</a:t>
                      </a:r>
                      <a:endParaRPr lang="en-US" sz="3200" b="1" dirty="0">
                        <a:ln>
                          <a:noFill/>
                          <a:prstDash val="dash"/>
                        </a:ln>
                        <a:solidFill>
                          <a:schemeClr val="tx1"/>
                        </a:solidFill>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762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tc hMerge="1">
                  <a:txBody>
                    <a:bodyPr/>
                    <a:lstStyle/>
                    <a:p>
                      <a:endParaRPr lang="en-US" dirty="0">
                        <a:ln>
                          <a:solidFill>
                            <a:schemeClr val="tx1"/>
                          </a:solidFill>
                          <a:prstDash val="dash"/>
                        </a:ln>
                      </a:endParaRPr>
                    </a:p>
                  </a:txBody>
                  <a:tcPr>
                    <a:lnL w="12700" cap="flat" cmpd="sng" algn="ctr">
                      <a:noFill/>
                      <a:prstDash val="sysDash"/>
                      <a:round/>
                      <a:headEnd type="none" w="med" len="med"/>
                      <a:tailEnd type="none" w="med" len="med"/>
                    </a:lnL>
                    <a:lnR w="3175" cap="flat" cmpd="sng" algn="ctr">
                      <a:solidFill>
                        <a:schemeClr val="bg2">
                          <a:lumMod val="75000"/>
                        </a:schemeClr>
                      </a:solidFill>
                      <a:prstDash val="sysDash"/>
                      <a:round/>
                      <a:headEnd type="none" w="med" len="med"/>
                      <a:tailEnd type="none" w="med" len="med"/>
                    </a:lnR>
                    <a:lnT w="3175" cap="flat" cmpd="sng" algn="ctr">
                      <a:solidFill>
                        <a:schemeClr val="bg2">
                          <a:lumMod val="75000"/>
                        </a:schemeClr>
                      </a:solidFill>
                      <a:prstDash val="sysDash"/>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solidFill>
                  </a:tcPr>
                </a:tc>
                <a:extLst>
                  <a:ext uri="{0D108BD9-81ED-4DB2-BD59-A6C34878D82A}">
                    <a16:rowId xmlns:a16="http://schemas.microsoft.com/office/drawing/2014/main" val="10000"/>
                  </a:ext>
                </a:extLst>
              </a:tr>
              <a:tr h="601474">
                <a:tc>
                  <a:txBody>
                    <a:bodyPr/>
                    <a:lstStyle/>
                    <a:p>
                      <a:pPr algn="ctr"/>
                      <a:r>
                        <a:rPr lang="en-US" sz="2500" cap="none" spc="0" dirty="0">
                          <a:ln>
                            <a:noFill/>
                          </a:ln>
                          <a:effectLst/>
                        </a:rPr>
                        <a:t>8.01</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gn="ctr"/>
                      <a:r>
                        <a:rPr lang="en-US" sz="2500" cap="none" spc="0" dirty="0">
                          <a:ln>
                            <a:noFill/>
                          </a:ln>
                          <a:effectLst/>
                        </a:rPr>
                        <a:t>7.99</a:t>
                      </a:r>
                      <a:endParaRPr lang="en-US" sz="2500" b="0" cap="none" spc="0" dirty="0">
                        <a:ln>
                          <a:noFill/>
                        </a:ln>
                        <a:solidFill>
                          <a:schemeClr val="tx1"/>
                        </a:solidFill>
                        <a:effectLst/>
                      </a:endParaRPr>
                    </a:p>
                  </a:txBody>
                  <a:tcPr marT="45721" marB="4572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5.77</a:t>
                      </a:r>
                      <a:endParaRPr lang="en-US" sz="2500" b="0" cap="none" spc="0" dirty="0">
                        <a:ln>
                          <a:noFill/>
                        </a:ln>
                        <a:solidFill>
                          <a:schemeClr val="tx1"/>
                        </a:solidFill>
                        <a:effectLst/>
                      </a:endParaRPr>
                    </a:p>
                  </a:txBody>
                  <a:tcPr marT="45721" marB="45721" anchor="ctr">
                    <a:lnL>
                      <a:noFill/>
                    </a:lnL>
                    <a:lnR>
                      <a:noFill/>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6.44</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w="76200" cap="flat" cmpd="sng" algn="ctr">
                      <a:solidFill>
                        <a:schemeClr val="bg1"/>
                      </a:solidFill>
                      <a:prstDash val="solid"/>
                      <a:round/>
                      <a:headEnd type="none" w="med" len="med"/>
                      <a:tailEnd type="none" w="med" len="med"/>
                    </a:lnT>
                    <a:lnB>
                      <a:noFill/>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609244">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4.50</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3.11</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9.55</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1.12</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605358">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6.15</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8.00</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6.18</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5.65</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8155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8.21</a:t>
                      </a:r>
                      <a:endParaRPr lang="en-US" sz="2500" b="0" cap="none" spc="0" dirty="0">
                        <a:ln>
                          <a:noFill/>
                        </a:ln>
                        <a:solidFill>
                          <a:schemeClr val="tx1"/>
                        </a:solidFill>
                        <a:effectLst/>
                      </a:endParaRPr>
                    </a:p>
                  </a:txBody>
                  <a:tcPr marT="45721" marB="45721" anchor="ctr">
                    <a:lnL w="1270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2.16</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3.11*</a:t>
                      </a:r>
                      <a:endParaRPr lang="en-US" sz="2500" b="0" cap="none" spc="0" dirty="0">
                        <a:ln>
                          <a:noFill/>
                        </a:ln>
                        <a:solidFill>
                          <a:schemeClr val="tx1"/>
                        </a:solidFill>
                        <a:effectLst/>
                      </a:endParaRPr>
                    </a:p>
                  </a:txBody>
                  <a:tcPr marT="45721" marB="45721" anchor="ctr">
                    <a:lnL>
                      <a:noFill/>
                    </a:lnL>
                    <a:lnR>
                      <a:noFill/>
                    </a:lnR>
                    <a:lnT>
                      <a:noFill/>
                    </a:lnT>
                    <a:lnB>
                      <a:noFill/>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cap="none" spc="0" dirty="0">
                          <a:ln>
                            <a:noFill/>
                          </a:ln>
                          <a:effectLst/>
                        </a:rPr>
                        <a:t>7.17</a:t>
                      </a:r>
                      <a:endParaRPr lang="en-US" sz="2500" b="0" cap="none" spc="0" dirty="0">
                        <a:ln>
                          <a:noFill/>
                        </a:ln>
                        <a:solidFill>
                          <a:schemeClr val="tx1"/>
                        </a:solidFill>
                        <a:effectLst/>
                      </a:endParaRPr>
                    </a:p>
                  </a:txBody>
                  <a:tcPr marT="45721" marB="45721" anchor="ctr">
                    <a:lnL>
                      <a:noFill/>
                    </a:lnL>
                    <a:lnR w="1270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58155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3.00</a:t>
                      </a:r>
                    </a:p>
                  </a:txBody>
                  <a:tcPr marT="45721" marB="45721" anchor="ctr">
                    <a:lnL w="12700" cap="flat" cmpd="sng" algn="ctr">
                      <a:noFill/>
                      <a:prstDash val="solid"/>
                      <a:round/>
                      <a:headEnd type="none" w="med" len="med"/>
                      <a:tailEnd type="none" w="med" len="med"/>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9.70</a:t>
                      </a:r>
                    </a:p>
                  </a:txBody>
                  <a:tcPr marT="45721" marB="45721"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10.50</a:t>
                      </a:r>
                    </a:p>
                  </a:txBody>
                  <a:tcPr marT="45721" marB="45721" anchor="ctr">
                    <a:lnL>
                      <a:noFill/>
                    </a:lnL>
                    <a:lnR>
                      <a:noFill/>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US" sz="2500" b="0" cap="none" spc="0" dirty="0">
                          <a:ln>
                            <a:noFill/>
                          </a:ln>
                          <a:solidFill>
                            <a:schemeClr val="tx1"/>
                          </a:solidFill>
                          <a:effectLst/>
                        </a:rPr>
                        <a:t>4.45</a:t>
                      </a:r>
                    </a:p>
                  </a:txBody>
                  <a:tcPr marT="45721" marB="45721" anchor="ctr">
                    <a:lnL>
                      <a:noFill/>
                    </a:lnL>
                    <a:lnR w="12700" cap="flat" cmpd="sng" algn="ctr">
                      <a:no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bl>
          </a:graphicData>
        </a:graphic>
      </p:graphicFrame>
      <p:sp>
        <p:nvSpPr>
          <p:cNvPr id="85" name="Data Table Caption"/>
          <p:cNvSpPr txBox="1"/>
          <p:nvPr/>
        </p:nvSpPr>
        <p:spPr>
          <a:xfrm>
            <a:off x="10072714" y="29156686"/>
            <a:ext cx="8421165" cy="461665"/>
          </a:xfrm>
          <a:prstGeom prst="rect">
            <a:avLst/>
          </a:prstGeom>
          <a:noFill/>
        </p:spPr>
        <p:txBody>
          <a:bodyPr wrap="square">
            <a:spAutoFit/>
          </a:bodyPr>
          <a:lstStyle/>
          <a:p>
            <a:pPr>
              <a:spcBef>
                <a:spcPts val="601"/>
              </a:spcBef>
              <a:buClr>
                <a:schemeClr val="tx2"/>
              </a:buClr>
              <a:defRPr/>
            </a:pPr>
            <a:r>
              <a:rPr lang="en-US" sz="2400" i="1" dirty="0">
                <a:latin typeface="Arial" charset="0"/>
                <a:ea typeface="Arial" charset="0"/>
                <a:cs typeface="Arial" charset="0"/>
              </a:rPr>
              <a:t>*Unamcorper efficitur sed in nulla. </a:t>
            </a:r>
          </a:p>
        </p:txBody>
      </p:sp>
      <p:graphicFrame>
        <p:nvGraphicFramePr>
          <p:cNvPr id="11" name="Chart D" descr="Chart D"/>
          <p:cNvGraphicFramePr>
            <a:graphicFrameLocks/>
          </p:cNvGraphicFramePr>
          <p:nvPr>
            <p:extLst>
              <p:ext uri="{D42A27DB-BD31-4B8C-83A1-F6EECF244321}">
                <p14:modId xmlns:p14="http://schemas.microsoft.com/office/powerpoint/2010/main" val="913725353"/>
              </p:ext>
            </p:extLst>
          </p:nvPr>
        </p:nvGraphicFramePr>
        <p:xfrm>
          <a:off x="19227114" y="7001466"/>
          <a:ext cx="8455898" cy="6893138"/>
        </p:xfrm>
        <a:graphic>
          <a:graphicData uri="http://schemas.openxmlformats.org/drawingml/2006/chart">
            <c:chart xmlns:c="http://schemas.openxmlformats.org/drawingml/2006/chart" xmlns:r="http://schemas.openxmlformats.org/officeDocument/2006/relationships" r:id="rId9"/>
          </a:graphicData>
        </a:graphic>
      </p:graphicFrame>
      <p:pic>
        <p:nvPicPr>
          <p:cNvPr id="84" name="Bullet D" descr="D">
            <a:extLst>
              <a:ext uri="{FF2B5EF4-FFF2-40B4-BE49-F238E27FC236}">
                <a16:creationId xmlns:a16="http://schemas.microsoft.com/office/drawing/2014/main" id="{DD3006AA-AD73-9041-819E-07210E9F61E7}"/>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19240326" y="6929086"/>
            <a:ext cx="707508" cy="707508"/>
          </a:xfrm>
          <a:prstGeom prst="rect">
            <a:avLst/>
          </a:prstGeom>
        </p:spPr>
      </p:pic>
      <p:cxnSp>
        <p:nvCxnSpPr>
          <p:cNvPr id="34" name="Horizontal Section Divider" descr="Horizontal Divider"/>
          <p:cNvCxnSpPr>
            <a:cxnSpLocks/>
          </p:cNvCxnSpPr>
          <p:nvPr/>
        </p:nvCxnSpPr>
        <p:spPr bwMode="auto">
          <a:xfrm>
            <a:off x="19210902" y="14429641"/>
            <a:ext cx="8352748" cy="0"/>
          </a:xfrm>
          <a:prstGeom prst="line">
            <a:avLst/>
          </a:prstGeom>
          <a:noFill/>
          <a:ln w="25400" cap="flat" cmpd="sng" algn="ctr">
            <a:solidFill>
              <a:schemeClr val="tx1"/>
            </a:solidFill>
            <a:prstDash val="dash"/>
            <a:round/>
            <a:headEnd type="none" w="med" len="med"/>
            <a:tailEnd type="none" w="med" len="med"/>
          </a:ln>
          <a:effectLst/>
        </p:spPr>
      </p:cxnSp>
      <p:sp>
        <p:nvSpPr>
          <p:cNvPr id="37" name="Results Textbox"/>
          <p:cNvSpPr txBox="1"/>
          <p:nvPr/>
        </p:nvSpPr>
        <p:spPr>
          <a:xfrm>
            <a:off x="19308133" y="15085794"/>
            <a:ext cx="7944573" cy="5322867"/>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Results</a:t>
            </a:r>
          </a:p>
          <a:p>
            <a:pPr>
              <a:lnSpc>
                <a:spcPts val="4200"/>
              </a:lnSpc>
              <a:spcAft>
                <a:spcPts val="1801"/>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 vitae urna pulvinar, in congue massa tristique quis augue</a:t>
            </a:r>
          </a:p>
          <a:p>
            <a:pPr>
              <a:lnSpc>
                <a:spcPts val="4200"/>
              </a:lnSpc>
              <a:spcAft>
                <a:spcPts val="1801"/>
              </a:spcAft>
              <a:defRPr/>
            </a:pPr>
            <a:r>
              <a:rPr lang="en-US" sz="2800" dirty="0">
                <a:latin typeface="Arial" charset="0"/>
                <a:ea typeface="Arial" charset="0"/>
                <a:cs typeface="Arial" charset="0"/>
              </a:rPr>
              <a:t>Sed in risus nibh. In nisl quam, aliquet sed nibh sit amet, faucibus placerat dui. Fusce quis augue scelerisque, luctus rum sed, porta ut dolor. </a:t>
            </a:r>
          </a:p>
        </p:txBody>
      </p:sp>
      <p:pic>
        <p:nvPicPr>
          <p:cNvPr id="89" name="Bullet E" descr="E">
            <a:extLst>
              <a:ext uri="{FF2B5EF4-FFF2-40B4-BE49-F238E27FC236}">
                <a16:creationId xmlns:a16="http://schemas.microsoft.com/office/drawing/2014/main" id="{C3BFBB27-4AB4-EB4A-B638-5C34BAFC79B6}"/>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19423948" y="21043415"/>
            <a:ext cx="707508" cy="707508"/>
          </a:xfrm>
          <a:prstGeom prst="rect">
            <a:avLst/>
          </a:prstGeom>
        </p:spPr>
      </p:pic>
      <p:graphicFrame>
        <p:nvGraphicFramePr>
          <p:cNvPr id="25" name="Chart E" descr="Chart E"/>
          <p:cNvGraphicFramePr>
            <a:graphicFrameLocks noGrp="1"/>
          </p:cNvGraphicFramePr>
          <p:nvPr>
            <p:ph type="pic" sz="quarter" idx="17"/>
            <p:extLst>
              <p:ext uri="{D42A27DB-BD31-4B8C-83A1-F6EECF244321}">
                <p14:modId xmlns:p14="http://schemas.microsoft.com/office/powerpoint/2010/main" val="719425878"/>
              </p:ext>
            </p:extLst>
          </p:nvPr>
        </p:nvGraphicFramePr>
        <p:xfrm>
          <a:off x="19323481" y="21041133"/>
          <a:ext cx="6976172" cy="5305598"/>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46" name="Arrow" descr="Arrow"/>
          <p:cNvSpPr/>
          <p:nvPr/>
        </p:nvSpPr>
        <p:spPr>
          <a:xfrm rot="16200000">
            <a:off x="24661445" y="22334552"/>
            <a:ext cx="1968500" cy="2132807"/>
          </a:xfrm>
          <a:prstGeom prst="arc">
            <a:avLst>
              <a:gd name="adj1" fmla="val 16200000"/>
              <a:gd name="adj2" fmla="val 2592668"/>
            </a:avLst>
          </a:prstGeom>
          <a:ln w="38100">
            <a:solidFill>
              <a:schemeClr val="tx2"/>
            </a:solidFill>
            <a:prstDash val="dash"/>
            <a:headEnd type="arrow" w="lg" len="med"/>
            <a:tailEnd type="oval"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44" name="Note"/>
          <p:cNvSpPr txBox="1"/>
          <p:nvPr/>
        </p:nvSpPr>
        <p:spPr>
          <a:xfrm>
            <a:off x="25259141" y="22952860"/>
            <a:ext cx="2539861" cy="1015663"/>
          </a:xfrm>
          <a:prstGeom prst="rect">
            <a:avLst/>
          </a:prstGeom>
          <a:noFill/>
        </p:spPr>
        <p:txBody>
          <a:bodyPr wrap="square">
            <a:spAutoFit/>
          </a:bodyPr>
          <a:lstStyle/>
          <a:p>
            <a:pPr>
              <a:defRPr/>
            </a:pPr>
            <a:r>
              <a:rPr lang="en-US" sz="2000" b="1" dirty="0">
                <a:solidFill>
                  <a:schemeClr val="tx2"/>
                </a:solidFill>
                <a:latin typeface="Arial" charset="0"/>
                <a:ea typeface="Arial" charset="0"/>
                <a:cs typeface="Arial" charset="0"/>
              </a:rPr>
              <a:t>Series: </a:t>
            </a:r>
            <a:r>
              <a:rPr lang="en-US" sz="2000" dirty="0">
                <a:solidFill>
                  <a:schemeClr val="tx2"/>
                </a:solidFill>
                <a:latin typeface="Arial" charset="0"/>
                <a:ea typeface="Arial" charset="0"/>
                <a:cs typeface="Arial" charset="0"/>
              </a:rPr>
              <a:t>In et neque dignissim, and in aliquet nisl et umis.</a:t>
            </a:r>
          </a:p>
        </p:txBody>
      </p:sp>
      <p:sp>
        <p:nvSpPr>
          <p:cNvPr id="35" name="TextBox for Chart E"/>
          <p:cNvSpPr txBox="1"/>
          <p:nvPr/>
        </p:nvSpPr>
        <p:spPr>
          <a:xfrm>
            <a:off x="19218487" y="27114684"/>
            <a:ext cx="8354189" cy="2193806"/>
          </a:xfrm>
          <a:prstGeom prst="rect">
            <a:avLst/>
          </a:prstGeom>
          <a:noFill/>
        </p:spPr>
        <p:txBody>
          <a:bodyPr wrap="square">
            <a:spAutoFit/>
          </a:bodyPr>
          <a:lstStyle/>
          <a:p>
            <a:pPr>
              <a:lnSpc>
                <a:spcPts val="4200"/>
              </a:lnSpc>
              <a:defRPr/>
            </a:pPr>
            <a:r>
              <a:rPr lang="en-US" sz="2800" b="1" dirty="0">
                <a:solidFill>
                  <a:schemeClr val="tx2"/>
                </a:solidFill>
                <a:latin typeface="Arial" charset="0"/>
                <a:ea typeface="Arial" charset="0"/>
                <a:cs typeface="Arial" charset="0"/>
              </a:rPr>
              <a:t>MAURIS ORCI MI VARIUS ID DIAM</a:t>
            </a:r>
            <a:br>
              <a:rPr lang="en-US" sz="2800" dirty="0">
                <a:solidFill>
                  <a:schemeClr val="bg2">
                    <a:lumMod val="50000"/>
                  </a:schemeClr>
                </a:solidFill>
                <a:latin typeface="Arial" charset="0"/>
                <a:ea typeface="Arial" charset="0"/>
                <a:cs typeface="Arial" charset="0"/>
              </a:rPr>
            </a:br>
            <a:r>
              <a:rPr lang="en-US" sz="2800" dirty="0">
                <a:latin typeface="Arial" charset="0"/>
                <a:ea typeface="Arial" charset="0"/>
                <a:cs typeface="Arial" charset="0"/>
              </a:rPr>
              <a:t>Egestas auctor enim. Praesent ut massa nibh. Duis purus neque, facilisis unus cursus an et ultrices vel, ullamcorper ac augue. Donec semper lorem.</a:t>
            </a:r>
          </a:p>
        </p:txBody>
      </p:sp>
      <p:sp>
        <p:nvSpPr>
          <p:cNvPr id="40" name="Conclusion Analysis Textbox"/>
          <p:cNvSpPr txBox="1"/>
          <p:nvPr/>
        </p:nvSpPr>
        <p:spPr>
          <a:xfrm>
            <a:off x="28449629" y="6932976"/>
            <a:ext cx="7896049" cy="7708136"/>
          </a:xfrm>
          <a:prstGeom prst="rect">
            <a:avLst/>
          </a:prstGeom>
          <a:noFill/>
          <a:effectLst/>
        </p:spPr>
        <p:txBody>
          <a:bodyPr wrap="square">
            <a:spAutoFit/>
          </a:bodyPr>
          <a:lstStyle/>
          <a:p>
            <a:pPr>
              <a:lnSpc>
                <a:spcPts val="4600"/>
              </a:lnSpc>
              <a:spcAft>
                <a:spcPts val="1200"/>
              </a:spcAft>
              <a:defRPr/>
            </a:pPr>
            <a:r>
              <a:rPr lang="en-US" sz="4800" b="1" dirty="0">
                <a:solidFill>
                  <a:srgbClr val="005BBB"/>
                </a:solidFill>
                <a:latin typeface="+mj-lt"/>
              </a:rPr>
              <a:t>Conclusion</a:t>
            </a:r>
          </a:p>
          <a:p>
            <a:pPr>
              <a:lnSpc>
                <a:spcPts val="4200"/>
              </a:lnSpc>
              <a:spcAft>
                <a:spcPts val="1200"/>
              </a:spcAft>
              <a:defRPr/>
            </a:pPr>
            <a:r>
              <a:rPr lang="en-US" sz="2800" dirty="0">
                <a:latin typeface="Arial" charset="0"/>
                <a:ea typeface="Arial" charset="0"/>
                <a:cs typeface="Arial" charset="0"/>
              </a:rPr>
              <a:t>Mauris orci mi, varius id diam id, egestas auctor enim. Praesent ut massa nibh. Duis purus neque, facilisis cursus ultrices vel, ullamcorper ac augue. Donec semper lorem:</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Sed Risus Nibh: </a:t>
            </a:r>
            <a:r>
              <a:rPr lang="en-US" sz="2800" dirty="0">
                <a:latin typeface="Arial" charset="0"/>
                <a:ea typeface="Arial" charset="0"/>
                <a:cs typeface="Arial" charset="0"/>
              </a:rPr>
              <a:t>CiIn nisl quam, aliquet sed nibh sitamet, faucibus placerat dui augue scelerisque. </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Curabitur Accumsan Nulla: </a:t>
            </a:r>
            <a:r>
              <a:rPr lang="en-US" sz="2800" dirty="0">
                <a:latin typeface="Arial" charset="0"/>
                <a:ea typeface="Arial" charset="0"/>
                <a:cs typeface="Arial" charset="0"/>
              </a:rPr>
              <a:t>Fusce quis augue urna scelerisque, luctus rum sed, ut dolor in pulvinar in eros.</a:t>
            </a:r>
          </a:p>
          <a:p>
            <a:pPr marL="914410" lvl="1" indent="-457205">
              <a:lnSpc>
                <a:spcPts val="4200"/>
              </a:lnSpc>
              <a:spcAft>
                <a:spcPts val="1200"/>
              </a:spcAft>
              <a:buClr>
                <a:schemeClr val="tx2"/>
              </a:buClr>
              <a:buSzPct val="125000"/>
              <a:buFont typeface="Arial" charset="0"/>
              <a:buChar char="•"/>
              <a:defRPr/>
            </a:pPr>
            <a:r>
              <a:rPr lang="en-US" sz="2800" b="1" dirty="0">
                <a:latin typeface="Arial" charset="0"/>
                <a:ea typeface="Arial" charset="0"/>
                <a:cs typeface="Arial" charset="0"/>
              </a:rPr>
              <a:t>Elementum Orci Dignissim:</a:t>
            </a:r>
            <a:r>
              <a:rPr lang="en-US" sz="2800" dirty="0">
                <a:latin typeface="Arial" charset="0"/>
                <a:ea typeface="Arial" charset="0"/>
                <a:cs typeface="Arial" charset="0"/>
              </a:rPr>
              <a:t> Proin semper ipsum finibus quam tempor, vitae.</a:t>
            </a:r>
          </a:p>
        </p:txBody>
      </p:sp>
      <p:cxnSp>
        <p:nvCxnSpPr>
          <p:cNvPr id="41" name="Horizontal Section Divider" descr="Horizontal Divider"/>
          <p:cNvCxnSpPr>
            <a:cxnSpLocks/>
          </p:cNvCxnSpPr>
          <p:nvPr/>
        </p:nvCxnSpPr>
        <p:spPr bwMode="auto">
          <a:xfrm>
            <a:off x="28293554" y="15348706"/>
            <a:ext cx="8350672" cy="0"/>
          </a:xfrm>
          <a:prstGeom prst="line">
            <a:avLst/>
          </a:prstGeom>
          <a:noFill/>
          <a:ln w="25400" cap="flat" cmpd="sng" algn="ctr">
            <a:solidFill>
              <a:schemeClr val="tx1"/>
            </a:solidFill>
            <a:prstDash val="dash"/>
            <a:round/>
            <a:headEnd type="none" w="med" len="med"/>
            <a:tailEnd type="none" w="med" len="med"/>
          </a:ln>
          <a:effectLst/>
        </p:spPr>
      </p:cxnSp>
      <p:sp>
        <p:nvSpPr>
          <p:cNvPr id="36" name="Graphic Elements"/>
          <p:cNvSpPr txBox="1"/>
          <p:nvPr/>
        </p:nvSpPr>
        <p:spPr>
          <a:xfrm>
            <a:off x="28539831" y="16010978"/>
            <a:ext cx="8283304" cy="830997"/>
          </a:xfrm>
          <a:prstGeom prst="rect">
            <a:avLst/>
          </a:prstGeom>
          <a:noFill/>
        </p:spPr>
        <p:txBody>
          <a:bodyPr wrap="square">
            <a:spAutoFit/>
          </a:bodyPr>
          <a:lstStyle/>
          <a:p>
            <a:pPr>
              <a:defRPr/>
            </a:pPr>
            <a:r>
              <a:rPr lang="en-US" sz="4800" b="1" dirty="0">
                <a:solidFill>
                  <a:srgbClr val="005BBB"/>
                </a:solidFill>
              </a:rPr>
              <a:t>Graphic Elements</a:t>
            </a:r>
          </a:p>
        </p:txBody>
      </p:sp>
      <p:pic>
        <p:nvPicPr>
          <p:cNvPr id="47" name="1" descr="1"/>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28765064" y="17303310"/>
            <a:ext cx="707508" cy="707508"/>
          </a:xfrm>
          <a:prstGeom prst="rect">
            <a:avLst/>
          </a:prstGeom>
        </p:spPr>
      </p:pic>
      <p:pic>
        <p:nvPicPr>
          <p:cNvPr id="48" name="2" descr="2"/>
          <p:cNvPicPr>
            <a:picLocks noChangeAspect="1"/>
          </p:cNvPicPr>
          <p:nvPr/>
        </p:nvPicPr>
        <p:blipFill>
          <a:blip r:embed="rId18">
            <a:extLst>
              <a:ext uri="{28A0092B-C50C-407E-A947-70E740481C1C}">
                <a14:useLocalDpi xmlns:a14="http://schemas.microsoft.com/office/drawing/2010/main" val="0"/>
              </a:ext>
            </a:extLst>
          </a:blip>
          <a:stretch>
            <a:fillRect/>
          </a:stretch>
        </p:blipFill>
        <p:spPr>
          <a:xfrm>
            <a:off x="28765064" y="18401674"/>
            <a:ext cx="707508" cy="707508"/>
          </a:xfrm>
          <a:prstGeom prst="rect">
            <a:avLst/>
          </a:prstGeom>
        </p:spPr>
      </p:pic>
      <p:pic>
        <p:nvPicPr>
          <p:cNvPr id="49" name="3" descr="3"/>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28765064" y="19500040"/>
            <a:ext cx="707508" cy="707508"/>
          </a:xfrm>
          <a:prstGeom prst="rect">
            <a:avLst/>
          </a:prstGeom>
        </p:spPr>
      </p:pic>
      <p:pic>
        <p:nvPicPr>
          <p:cNvPr id="50" name="4" descr="4"/>
          <p:cNvPicPr>
            <a:picLocks noChangeAspect="1"/>
          </p:cNvPicPr>
          <p:nvPr/>
        </p:nvPicPr>
        <p:blipFill>
          <a:blip r:embed="rId20">
            <a:extLst>
              <a:ext uri="{28A0092B-C50C-407E-A947-70E740481C1C}">
                <a14:useLocalDpi xmlns:a14="http://schemas.microsoft.com/office/drawing/2010/main" val="0"/>
              </a:ext>
            </a:extLst>
          </a:blip>
          <a:stretch>
            <a:fillRect/>
          </a:stretch>
        </p:blipFill>
        <p:spPr>
          <a:xfrm>
            <a:off x="28765066" y="20598407"/>
            <a:ext cx="706387" cy="706387"/>
          </a:xfrm>
          <a:prstGeom prst="rect">
            <a:avLst/>
          </a:prstGeom>
        </p:spPr>
      </p:pic>
      <p:pic>
        <p:nvPicPr>
          <p:cNvPr id="51" name="4" descr="5"/>
          <p:cNvPicPr>
            <a:picLocks noChangeAspect="1"/>
          </p:cNvPicPr>
          <p:nvPr/>
        </p:nvPicPr>
        <p:blipFill>
          <a:blip r:embed="rId21">
            <a:extLst>
              <a:ext uri="{28A0092B-C50C-407E-A947-70E740481C1C}">
                <a14:useLocalDpi xmlns:a14="http://schemas.microsoft.com/office/drawing/2010/main" val="0"/>
              </a:ext>
            </a:extLst>
          </a:blip>
          <a:stretch>
            <a:fillRect/>
          </a:stretch>
        </p:blipFill>
        <p:spPr>
          <a:xfrm>
            <a:off x="28765064" y="21695649"/>
            <a:ext cx="707508" cy="707508"/>
          </a:xfrm>
          <a:prstGeom prst="rect">
            <a:avLst/>
          </a:prstGeom>
        </p:spPr>
      </p:pic>
      <p:pic>
        <p:nvPicPr>
          <p:cNvPr id="52" name="6" descr="6"/>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28765064" y="22794014"/>
            <a:ext cx="707508" cy="707508"/>
          </a:xfrm>
          <a:prstGeom prst="rect">
            <a:avLst/>
          </a:prstGeom>
        </p:spPr>
      </p:pic>
      <p:pic>
        <p:nvPicPr>
          <p:cNvPr id="53" name="7" descr="7"/>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29833186" y="17303310"/>
            <a:ext cx="707508" cy="707508"/>
          </a:xfrm>
          <a:prstGeom prst="rect">
            <a:avLst/>
          </a:prstGeom>
        </p:spPr>
      </p:pic>
      <p:pic>
        <p:nvPicPr>
          <p:cNvPr id="81" name="8" descr="8"/>
          <p:cNvPicPr>
            <a:picLocks noChangeAspect="1"/>
          </p:cNvPicPr>
          <p:nvPr/>
        </p:nvPicPr>
        <p:blipFill>
          <a:blip r:embed="rId24">
            <a:extLst>
              <a:ext uri="{28A0092B-C50C-407E-A947-70E740481C1C}">
                <a14:useLocalDpi xmlns:a14="http://schemas.microsoft.com/office/drawing/2010/main" val="0"/>
              </a:ext>
            </a:extLst>
          </a:blip>
          <a:stretch>
            <a:fillRect/>
          </a:stretch>
        </p:blipFill>
        <p:spPr>
          <a:xfrm>
            <a:off x="29833186" y="18393809"/>
            <a:ext cx="707508" cy="707508"/>
          </a:xfrm>
          <a:prstGeom prst="rect">
            <a:avLst/>
          </a:prstGeom>
        </p:spPr>
      </p:pic>
      <p:pic>
        <p:nvPicPr>
          <p:cNvPr id="82" name="9" descr="9"/>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29833186" y="19484307"/>
            <a:ext cx="707508" cy="707508"/>
          </a:xfrm>
          <a:prstGeom prst="rect">
            <a:avLst/>
          </a:prstGeom>
        </p:spPr>
      </p:pic>
      <p:pic>
        <p:nvPicPr>
          <p:cNvPr id="54" name="0" descr="0"/>
          <p:cNvPicPr>
            <a:picLocks noChangeAspect="1"/>
          </p:cNvPicPr>
          <p:nvPr/>
        </p:nvPicPr>
        <p:blipFill>
          <a:blip r:embed="rId26">
            <a:extLst>
              <a:ext uri="{28A0092B-C50C-407E-A947-70E740481C1C}">
                <a14:useLocalDpi xmlns:a14="http://schemas.microsoft.com/office/drawing/2010/main" val="0"/>
              </a:ext>
            </a:extLst>
          </a:blip>
          <a:stretch>
            <a:fillRect/>
          </a:stretch>
        </p:blipFill>
        <p:spPr>
          <a:xfrm>
            <a:off x="29833186" y="20574808"/>
            <a:ext cx="707508" cy="707508"/>
          </a:xfrm>
          <a:prstGeom prst="rect">
            <a:avLst/>
          </a:prstGeom>
        </p:spPr>
      </p:pic>
      <p:cxnSp>
        <p:nvCxnSpPr>
          <p:cNvPr id="83" name="Vertical Section Divider" descr="Vertical Divider"/>
          <p:cNvCxnSpPr/>
          <p:nvPr/>
        </p:nvCxnSpPr>
        <p:spPr bwMode="auto">
          <a:xfrm>
            <a:off x="31037957" y="17274736"/>
            <a:ext cx="0" cy="6390731"/>
          </a:xfrm>
          <a:prstGeom prst="line">
            <a:avLst/>
          </a:prstGeom>
          <a:noFill/>
          <a:ln w="25400" cap="flat" cmpd="sng" algn="ctr">
            <a:solidFill>
              <a:schemeClr val="tx1"/>
            </a:solidFill>
            <a:prstDash val="dash"/>
            <a:round/>
            <a:headEnd type="none" w="med" len="med"/>
            <a:tailEnd type="none" w="med" len="med"/>
          </a:ln>
          <a:effectLst/>
        </p:spPr>
      </p:cxnSp>
      <p:pic>
        <p:nvPicPr>
          <p:cNvPr id="55" name="A" descr="A"/>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1552266" y="17277752"/>
            <a:ext cx="707508" cy="707508"/>
          </a:xfrm>
          <a:prstGeom prst="rect">
            <a:avLst/>
          </a:prstGeom>
        </p:spPr>
      </p:pic>
      <p:pic>
        <p:nvPicPr>
          <p:cNvPr id="56" name="B" descr="B"/>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1552266" y="18359000"/>
            <a:ext cx="707508" cy="707508"/>
          </a:xfrm>
          <a:prstGeom prst="rect">
            <a:avLst/>
          </a:prstGeom>
        </p:spPr>
      </p:pic>
      <p:pic>
        <p:nvPicPr>
          <p:cNvPr id="57" name="C" descr="C"/>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1552266" y="19385811"/>
            <a:ext cx="707508" cy="707508"/>
          </a:xfrm>
          <a:prstGeom prst="rect">
            <a:avLst/>
          </a:prstGeom>
        </p:spPr>
      </p:pic>
      <p:pic>
        <p:nvPicPr>
          <p:cNvPr id="58" name="D" descr="D"/>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1552266" y="20489013"/>
            <a:ext cx="707508" cy="707508"/>
          </a:xfrm>
          <a:prstGeom prst="rect">
            <a:avLst/>
          </a:prstGeom>
        </p:spPr>
      </p:pic>
      <p:pic>
        <p:nvPicPr>
          <p:cNvPr id="59" name="E" descr="E"/>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1552266" y="21652380"/>
            <a:ext cx="707508" cy="707508"/>
          </a:xfrm>
          <a:prstGeom prst="rect">
            <a:avLst/>
          </a:prstGeom>
        </p:spPr>
      </p:pic>
      <p:pic>
        <p:nvPicPr>
          <p:cNvPr id="60" name="F" descr="F"/>
          <p:cNvPicPr>
            <a:picLocks noChangeAspect="1"/>
          </p:cNvPicPr>
          <p:nvPr/>
        </p:nvPicPr>
        <p:blipFill>
          <a:blip r:embed="rId27">
            <a:extLst>
              <a:ext uri="{28A0092B-C50C-407E-A947-70E740481C1C}">
                <a14:useLocalDpi xmlns:a14="http://schemas.microsoft.com/office/drawing/2010/main" val="0"/>
              </a:ext>
            </a:extLst>
          </a:blip>
          <a:stretch>
            <a:fillRect/>
          </a:stretch>
        </p:blipFill>
        <p:spPr>
          <a:xfrm>
            <a:off x="31552266" y="22739700"/>
            <a:ext cx="707508" cy="707508"/>
          </a:xfrm>
          <a:prstGeom prst="rect">
            <a:avLst/>
          </a:prstGeom>
        </p:spPr>
      </p:pic>
      <p:pic>
        <p:nvPicPr>
          <p:cNvPr id="61" name="G" descr="G"/>
          <p:cNvPicPr>
            <a:picLocks noChangeAspect="1"/>
          </p:cNvPicPr>
          <p:nvPr/>
        </p:nvPicPr>
        <p:blipFill>
          <a:blip r:embed="rId28">
            <a:extLst>
              <a:ext uri="{28A0092B-C50C-407E-A947-70E740481C1C}">
                <a14:useLocalDpi xmlns:a14="http://schemas.microsoft.com/office/drawing/2010/main" val="0"/>
              </a:ext>
            </a:extLst>
          </a:blip>
          <a:stretch>
            <a:fillRect/>
          </a:stretch>
        </p:blipFill>
        <p:spPr>
          <a:xfrm>
            <a:off x="32636964" y="17277752"/>
            <a:ext cx="707508" cy="707508"/>
          </a:xfrm>
          <a:prstGeom prst="rect">
            <a:avLst/>
          </a:prstGeom>
        </p:spPr>
      </p:pic>
      <p:pic>
        <p:nvPicPr>
          <p:cNvPr id="62" name="H" descr="H"/>
          <p:cNvPicPr>
            <a:picLocks noChangeAspect="1"/>
          </p:cNvPicPr>
          <p:nvPr/>
        </p:nvPicPr>
        <p:blipFill>
          <a:blip r:embed="rId29">
            <a:extLst>
              <a:ext uri="{28A0092B-C50C-407E-A947-70E740481C1C}">
                <a14:useLocalDpi xmlns:a14="http://schemas.microsoft.com/office/drawing/2010/main" val="0"/>
              </a:ext>
            </a:extLst>
          </a:blip>
          <a:stretch>
            <a:fillRect/>
          </a:stretch>
        </p:blipFill>
        <p:spPr>
          <a:xfrm>
            <a:off x="32636964" y="18359000"/>
            <a:ext cx="707508" cy="707508"/>
          </a:xfrm>
          <a:prstGeom prst="rect">
            <a:avLst/>
          </a:prstGeom>
        </p:spPr>
      </p:pic>
      <p:pic>
        <p:nvPicPr>
          <p:cNvPr id="63" name="I" descr="I"/>
          <p:cNvPicPr>
            <a:picLocks noChangeAspect="1"/>
          </p:cNvPicPr>
          <p:nvPr/>
        </p:nvPicPr>
        <p:blipFill>
          <a:blip r:embed="rId30">
            <a:extLst>
              <a:ext uri="{28A0092B-C50C-407E-A947-70E740481C1C}">
                <a14:useLocalDpi xmlns:a14="http://schemas.microsoft.com/office/drawing/2010/main" val="0"/>
              </a:ext>
            </a:extLst>
          </a:blip>
          <a:stretch>
            <a:fillRect/>
          </a:stretch>
        </p:blipFill>
        <p:spPr>
          <a:xfrm>
            <a:off x="32651953" y="19385811"/>
            <a:ext cx="707508" cy="707508"/>
          </a:xfrm>
          <a:prstGeom prst="rect">
            <a:avLst/>
          </a:prstGeom>
        </p:spPr>
      </p:pic>
      <p:pic>
        <p:nvPicPr>
          <p:cNvPr id="64" name="J" descr="J"/>
          <p:cNvPicPr>
            <a:picLocks noChangeAspect="1"/>
          </p:cNvPicPr>
          <p:nvPr/>
        </p:nvPicPr>
        <p:blipFill>
          <a:blip r:embed="rId31">
            <a:extLst>
              <a:ext uri="{28A0092B-C50C-407E-A947-70E740481C1C}">
                <a14:useLocalDpi xmlns:a14="http://schemas.microsoft.com/office/drawing/2010/main" val="0"/>
              </a:ext>
            </a:extLst>
          </a:blip>
          <a:stretch>
            <a:fillRect/>
          </a:stretch>
        </p:blipFill>
        <p:spPr>
          <a:xfrm>
            <a:off x="32651953" y="20489013"/>
            <a:ext cx="707508" cy="707508"/>
          </a:xfrm>
          <a:prstGeom prst="rect">
            <a:avLst/>
          </a:prstGeom>
        </p:spPr>
      </p:pic>
      <p:pic>
        <p:nvPicPr>
          <p:cNvPr id="65" name="K" descr="K"/>
          <p:cNvPicPr>
            <a:picLocks noChangeAspect="1"/>
          </p:cNvPicPr>
          <p:nvPr/>
        </p:nvPicPr>
        <p:blipFill>
          <a:blip r:embed="rId32">
            <a:extLst>
              <a:ext uri="{28A0092B-C50C-407E-A947-70E740481C1C}">
                <a14:useLocalDpi xmlns:a14="http://schemas.microsoft.com/office/drawing/2010/main" val="0"/>
              </a:ext>
            </a:extLst>
          </a:blip>
          <a:stretch>
            <a:fillRect/>
          </a:stretch>
        </p:blipFill>
        <p:spPr>
          <a:xfrm>
            <a:off x="32651953" y="21652380"/>
            <a:ext cx="707508" cy="707508"/>
          </a:xfrm>
          <a:prstGeom prst="rect">
            <a:avLst/>
          </a:prstGeom>
        </p:spPr>
      </p:pic>
      <p:pic>
        <p:nvPicPr>
          <p:cNvPr id="66" name="L" descr="L"/>
          <p:cNvPicPr>
            <a:picLocks noChangeAspect="1"/>
          </p:cNvPicPr>
          <p:nvPr/>
        </p:nvPicPr>
        <p:blipFill>
          <a:blip r:embed="rId33">
            <a:extLst>
              <a:ext uri="{28A0092B-C50C-407E-A947-70E740481C1C}">
                <a14:useLocalDpi xmlns:a14="http://schemas.microsoft.com/office/drawing/2010/main" val="0"/>
              </a:ext>
            </a:extLst>
          </a:blip>
          <a:stretch>
            <a:fillRect/>
          </a:stretch>
        </p:blipFill>
        <p:spPr>
          <a:xfrm>
            <a:off x="32651953" y="22739700"/>
            <a:ext cx="707508" cy="707508"/>
          </a:xfrm>
          <a:prstGeom prst="rect">
            <a:avLst/>
          </a:prstGeom>
        </p:spPr>
      </p:pic>
      <p:pic>
        <p:nvPicPr>
          <p:cNvPr id="67" name="M" descr="M"/>
          <p:cNvPicPr>
            <a:picLocks noChangeAspect="1"/>
          </p:cNvPicPr>
          <p:nvPr/>
        </p:nvPicPr>
        <p:blipFill>
          <a:blip r:embed="rId34">
            <a:extLst>
              <a:ext uri="{28A0092B-C50C-407E-A947-70E740481C1C}">
                <a14:useLocalDpi xmlns:a14="http://schemas.microsoft.com/office/drawing/2010/main" val="0"/>
              </a:ext>
            </a:extLst>
          </a:blip>
          <a:stretch>
            <a:fillRect/>
          </a:stretch>
        </p:blipFill>
        <p:spPr>
          <a:xfrm>
            <a:off x="33721662" y="17277752"/>
            <a:ext cx="707508" cy="707508"/>
          </a:xfrm>
          <a:prstGeom prst="rect">
            <a:avLst/>
          </a:prstGeom>
        </p:spPr>
      </p:pic>
      <p:pic>
        <p:nvPicPr>
          <p:cNvPr id="68" name="N" descr="N"/>
          <p:cNvPicPr>
            <a:picLocks noChangeAspect="1"/>
          </p:cNvPicPr>
          <p:nvPr/>
        </p:nvPicPr>
        <p:blipFill>
          <a:blip r:embed="rId35">
            <a:extLst>
              <a:ext uri="{28A0092B-C50C-407E-A947-70E740481C1C}">
                <a14:useLocalDpi xmlns:a14="http://schemas.microsoft.com/office/drawing/2010/main" val="0"/>
              </a:ext>
            </a:extLst>
          </a:blip>
          <a:stretch>
            <a:fillRect/>
          </a:stretch>
        </p:blipFill>
        <p:spPr>
          <a:xfrm>
            <a:off x="33721662" y="18359000"/>
            <a:ext cx="707508" cy="707508"/>
          </a:xfrm>
          <a:prstGeom prst="rect">
            <a:avLst/>
          </a:prstGeom>
        </p:spPr>
      </p:pic>
      <p:pic>
        <p:nvPicPr>
          <p:cNvPr id="69" name="O" descr="O"/>
          <p:cNvPicPr>
            <a:picLocks noChangeAspect="1"/>
          </p:cNvPicPr>
          <p:nvPr/>
        </p:nvPicPr>
        <p:blipFill>
          <a:blip r:embed="rId36">
            <a:extLst>
              <a:ext uri="{28A0092B-C50C-407E-A947-70E740481C1C}">
                <a14:useLocalDpi xmlns:a14="http://schemas.microsoft.com/office/drawing/2010/main" val="0"/>
              </a:ext>
            </a:extLst>
          </a:blip>
          <a:stretch>
            <a:fillRect/>
          </a:stretch>
        </p:blipFill>
        <p:spPr>
          <a:xfrm>
            <a:off x="33751640" y="19385811"/>
            <a:ext cx="707508" cy="707508"/>
          </a:xfrm>
          <a:prstGeom prst="rect">
            <a:avLst/>
          </a:prstGeom>
        </p:spPr>
      </p:pic>
      <p:pic>
        <p:nvPicPr>
          <p:cNvPr id="70" name="P" descr="P"/>
          <p:cNvPicPr>
            <a:picLocks noChangeAspect="1"/>
          </p:cNvPicPr>
          <p:nvPr/>
        </p:nvPicPr>
        <p:blipFill>
          <a:blip r:embed="rId37">
            <a:extLst>
              <a:ext uri="{28A0092B-C50C-407E-A947-70E740481C1C}">
                <a14:useLocalDpi xmlns:a14="http://schemas.microsoft.com/office/drawing/2010/main" val="0"/>
              </a:ext>
            </a:extLst>
          </a:blip>
          <a:stretch>
            <a:fillRect/>
          </a:stretch>
        </p:blipFill>
        <p:spPr>
          <a:xfrm>
            <a:off x="33751640" y="20489013"/>
            <a:ext cx="707508" cy="707508"/>
          </a:xfrm>
          <a:prstGeom prst="rect">
            <a:avLst/>
          </a:prstGeom>
        </p:spPr>
      </p:pic>
      <p:pic>
        <p:nvPicPr>
          <p:cNvPr id="71" name="Q" descr="Q"/>
          <p:cNvPicPr>
            <a:picLocks noChangeAspect="1"/>
          </p:cNvPicPr>
          <p:nvPr/>
        </p:nvPicPr>
        <p:blipFill>
          <a:blip r:embed="rId38">
            <a:extLst>
              <a:ext uri="{28A0092B-C50C-407E-A947-70E740481C1C}">
                <a14:useLocalDpi xmlns:a14="http://schemas.microsoft.com/office/drawing/2010/main" val="0"/>
              </a:ext>
            </a:extLst>
          </a:blip>
          <a:stretch>
            <a:fillRect/>
          </a:stretch>
        </p:blipFill>
        <p:spPr>
          <a:xfrm>
            <a:off x="33751640" y="21652380"/>
            <a:ext cx="707508" cy="707508"/>
          </a:xfrm>
          <a:prstGeom prst="rect">
            <a:avLst/>
          </a:prstGeom>
        </p:spPr>
      </p:pic>
      <p:pic>
        <p:nvPicPr>
          <p:cNvPr id="72" name="R" descr="R"/>
          <p:cNvPicPr>
            <a:picLocks noChangeAspect="1"/>
          </p:cNvPicPr>
          <p:nvPr/>
        </p:nvPicPr>
        <p:blipFill>
          <a:blip r:embed="rId39">
            <a:extLst>
              <a:ext uri="{28A0092B-C50C-407E-A947-70E740481C1C}">
                <a14:useLocalDpi xmlns:a14="http://schemas.microsoft.com/office/drawing/2010/main" val="0"/>
              </a:ext>
            </a:extLst>
          </a:blip>
          <a:stretch>
            <a:fillRect/>
          </a:stretch>
        </p:blipFill>
        <p:spPr>
          <a:xfrm>
            <a:off x="33751640" y="22739700"/>
            <a:ext cx="707508" cy="707508"/>
          </a:xfrm>
          <a:prstGeom prst="rect">
            <a:avLst/>
          </a:prstGeom>
        </p:spPr>
      </p:pic>
      <p:pic>
        <p:nvPicPr>
          <p:cNvPr id="73" name="S" descr="S"/>
          <p:cNvPicPr>
            <a:picLocks noChangeAspect="1"/>
          </p:cNvPicPr>
          <p:nvPr/>
        </p:nvPicPr>
        <p:blipFill>
          <a:blip r:embed="rId40">
            <a:extLst>
              <a:ext uri="{28A0092B-C50C-407E-A947-70E740481C1C}">
                <a14:useLocalDpi xmlns:a14="http://schemas.microsoft.com/office/drawing/2010/main" val="0"/>
              </a:ext>
            </a:extLst>
          </a:blip>
          <a:stretch>
            <a:fillRect/>
          </a:stretch>
        </p:blipFill>
        <p:spPr>
          <a:xfrm>
            <a:off x="34806360" y="17277752"/>
            <a:ext cx="707508" cy="707508"/>
          </a:xfrm>
          <a:prstGeom prst="rect">
            <a:avLst/>
          </a:prstGeom>
        </p:spPr>
      </p:pic>
      <p:pic>
        <p:nvPicPr>
          <p:cNvPr id="74" name="T" descr="T"/>
          <p:cNvPicPr>
            <a:picLocks noChangeAspect="1"/>
          </p:cNvPicPr>
          <p:nvPr/>
        </p:nvPicPr>
        <p:blipFill>
          <a:blip r:embed="rId41">
            <a:extLst>
              <a:ext uri="{28A0092B-C50C-407E-A947-70E740481C1C}">
                <a14:useLocalDpi xmlns:a14="http://schemas.microsoft.com/office/drawing/2010/main" val="0"/>
              </a:ext>
            </a:extLst>
          </a:blip>
          <a:stretch>
            <a:fillRect/>
          </a:stretch>
        </p:blipFill>
        <p:spPr>
          <a:xfrm>
            <a:off x="34806360" y="18359000"/>
            <a:ext cx="707508" cy="707508"/>
          </a:xfrm>
          <a:prstGeom prst="rect">
            <a:avLst/>
          </a:prstGeom>
        </p:spPr>
      </p:pic>
      <p:pic>
        <p:nvPicPr>
          <p:cNvPr id="75" name="U" descr="U"/>
          <p:cNvPicPr>
            <a:picLocks noChangeAspect="1"/>
          </p:cNvPicPr>
          <p:nvPr/>
        </p:nvPicPr>
        <p:blipFill>
          <a:blip r:embed="rId42">
            <a:extLst>
              <a:ext uri="{28A0092B-C50C-407E-A947-70E740481C1C}">
                <a14:useLocalDpi xmlns:a14="http://schemas.microsoft.com/office/drawing/2010/main" val="0"/>
              </a:ext>
            </a:extLst>
          </a:blip>
          <a:stretch>
            <a:fillRect/>
          </a:stretch>
        </p:blipFill>
        <p:spPr>
          <a:xfrm>
            <a:off x="34851326" y="19385811"/>
            <a:ext cx="707508" cy="707508"/>
          </a:xfrm>
          <a:prstGeom prst="rect">
            <a:avLst/>
          </a:prstGeom>
        </p:spPr>
      </p:pic>
      <p:pic>
        <p:nvPicPr>
          <p:cNvPr id="76" name="V" descr="V"/>
          <p:cNvPicPr>
            <a:picLocks noChangeAspect="1"/>
          </p:cNvPicPr>
          <p:nvPr/>
        </p:nvPicPr>
        <p:blipFill>
          <a:blip r:embed="rId43">
            <a:extLst>
              <a:ext uri="{28A0092B-C50C-407E-A947-70E740481C1C}">
                <a14:useLocalDpi xmlns:a14="http://schemas.microsoft.com/office/drawing/2010/main" val="0"/>
              </a:ext>
            </a:extLst>
          </a:blip>
          <a:stretch>
            <a:fillRect/>
          </a:stretch>
        </p:blipFill>
        <p:spPr>
          <a:xfrm>
            <a:off x="34851326" y="20489013"/>
            <a:ext cx="707508" cy="707508"/>
          </a:xfrm>
          <a:prstGeom prst="rect">
            <a:avLst/>
          </a:prstGeom>
        </p:spPr>
      </p:pic>
      <p:pic>
        <p:nvPicPr>
          <p:cNvPr id="77" name="W" descr="W"/>
          <p:cNvPicPr>
            <a:picLocks noChangeAspect="1"/>
          </p:cNvPicPr>
          <p:nvPr/>
        </p:nvPicPr>
        <p:blipFill>
          <a:blip r:embed="rId44">
            <a:extLst>
              <a:ext uri="{28A0092B-C50C-407E-A947-70E740481C1C}">
                <a14:useLocalDpi xmlns:a14="http://schemas.microsoft.com/office/drawing/2010/main" val="0"/>
              </a:ext>
            </a:extLst>
          </a:blip>
          <a:stretch>
            <a:fillRect/>
          </a:stretch>
        </p:blipFill>
        <p:spPr>
          <a:xfrm>
            <a:off x="34851326" y="21652380"/>
            <a:ext cx="707508" cy="707508"/>
          </a:xfrm>
          <a:prstGeom prst="rect">
            <a:avLst/>
          </a:prstGeom>
        </p:spPr>
      </p:pic>
      <p:pic>
        <p:nvPicPr>
          <p:cNvPr id="78" name="X" descr="X"/>
          <p:cNvPicPr>
            <a:picLocks noChangeAspect="1"/>
          </p:cNvPicPr>
          <p:nvPr/>
        </p:nvPicPr>
        <p:blipFill>
          <a:blip r:embed="rId45">
            <a:extLst>
              <a:ext uri="{28A0092B-C50C-407E-A947-70E740481C1C}">
                <a14:useLocalDpi xmlns:a14="http://schemas.microsoft.com/office/drawing/2010/main" val="0"/>
              </a:ext>
            </a:extLst>
          </a:blip>
          <a:stretch>
            <a:fillRect/>
          </a:stretch>
        </p:blipFill>
        <p:spPr>
          <a:xfrm>
            <a:off x="34851326" y="22739700"/>
            <a:ext cx="707508" cy="707508"/>
          </a:xfrm>
          <a:prstGeom prst="rect">
            <a:avLst/>
          </a:prstGeom>
        </p:spPr>
      </p:pic>
      <p:pic>
        <p:nvPicPr>
          <p:cNvPr id="79" name="Y" descr="Y"/>
          <p:cNvPicPr>
            <a:picLocks noChangeAspect="1"/>
          </p:cNvPicPr>
          <p:nvPr/>
        </p:nvPicPr>
        <p:blipFill>
          <a:blip r:embed="rId46">
            <a:extLst>
              <a:ext uri="{28A0092B-C50C-407E-A947-70E740481C1C}">
                <a14:useLocalDpi xmlns:a14="http://schemas.microsoft.com/office/drawing/2010/main" val="0"/>
              </a:ext>
            </a:extLst>
          </a:blip>
          <a:stretch>
            <a:fillRect/>
          </a:stretch>
        </p:blipFill>
        <p:spPr>
          <a:xfrm>
            <a:off x="35891057" y="17277752"/>
            <a:ext cx="707508" cy="707508"/>
          </a:xfrm>
          <a:prstGeom prst="rect">
            <a:avLst/>
          </a:prstGeom>
        </p:spPr>
      </p:pic>
      <p:pic>
        <p:nvPicPr>
          <p:cNvPr id="80" name="Z" descr="Z"/>
          <p:cNvPicPr>
            <a:picLocks noChangeAspect="1"/>
          </p:cNvPicPr>
          <p:nvPr/>
        </p:nvPicPr>
        <p:blipFill>
          <a:blip r:embed="rId47">
            <a:extLst>
              <a:ext uri="{28A0092B-C50C-407E-A947-70E740481C1C}">
                <a14:useLocalDpi xmlns:a14="http://schemas.microsoft.com/office/drawing/2010/main" val="0"/>
              </a:ext>
            </a:extLst>
          </a:blip>
          <a:stretch>
            <a:fillRect/>
          </a:stretch>
        </p:blipFill>
        <p:spPr>
          <a:xfrm>
            <a:off x="35891057" y="18359000"/>
            <a:ext cx="707508" cy="707508"/>
          </a:xfrm>
          <a:prstGeom prst="rect">
            <a:avLst/>
          </a:prstGeom>
        </p:spPr>
      </p:pic>
      <p:cxnSp>
        <p:nvCxnSpPr>
          <p:cNvPr id="38" name="Horizontal Section Divider" descr="Horizontal Divider"/>
          <p:cNvCxnSpPr>
            <a:cxnSpLocks/>
          </p:cNvCxnSpPr>
          <p:nvPr/>
        </p:nvCxnSpPr>
        <p:spPr bwMode="auto">
          <a:xfrm>
            <a:off x="28300774" y="24651692"/>
            <a:ext cx="8356599" cy="0"/>
          </a:xfrm>
          <a:prstGeom prst="line">
            <a:avLst/>
          </a:prstGeom>
          <a:noFill/>
          <a:ln w="25400" cap="flat" cmpd="sng" algn="ctr">
            <a:solidFill>
              <a:schemeClr val="tx1"/>
            </a:solidFill>
            <a:prstDash val="dash"/>
            <a:round/>
            <a:headEnd type="none" w="med" len="med"/>
            <a:tailEnd type="none" w="med" len="med"/>
          </a:ln>
          <a:effectLst/>
        </p:spPr>
      </p:cxnSp>
      <p:sp>
        <p:nvSpPr>
          <p:cNvPr id="23" name="References Textbox"/>
          <p:cNvSpPr txBox="1"/>
          <p:nvPr/>
        </p:nvSpPr>
        <p:spPr>
          <a:xfrm>
            <a:off x="28491287" y="25453752"/>
            <a:ext cx="8099655" cy="4092915"/>
          </a:xfrm>
          <a:prstGeom prst="rect">
            <a:avLst/>
          </a:prstGeom>
          <a:noFill/>
          <a:effectLst/>
        </p:spPr>
        <p:txBody>
          <a:bodyPr wrap="square">
            <a:spAutoFit/>
          </a:bodyPr>
          <a:lstStyle/>
          <a:p>
            <a:pPr>
              <a:lnSpc>
                <a:spcPts val="3800"/>
              </a:lnSpc>
              <a:spcAft>
                <a:spcPts val="1200"/>
              </a:spcAft>
              <a:buClr>
                <a:schemeClr val="tx2"/>
              </a:buClr>
              <a:defRPr/>
            </a:pPr>
            <a:r>
              <a:rPr lang="en-US" sz="4800" b="1" dirty="0">
                <a:solidFill>
                  <a:srgbClr val="005BBB"/>
                </a:solidFill>
                <a:latin typeface="+mj-lt"/>
              </a:rPr>
              <a:t>References</a:t>
            </a:r>
            <a:endParaRPr lang="en-US" sz="2400" dirty="0">
              <a:latin typeface="Arial" charset="0"/>
              <a:ea typeface="Arial" charset="0"/>
              <a:cs typeface="Arial" charset="0"/>
            </a:endParaRPr>
          </a:p>
          <a:p>
            <a:pPr>
              <a:lnSpc>
                <a:spcPts val="3800"/>
              </a:lnSpc>
              <a:buClr>
                <a:schemeClr val="tx2"/>
              </a:buClr>
              <a:buFont typeface="+mj-lt"/>
              <a:buAutoNum type="arabicPeriod"/>
              <a:defRPr/>
            </a:pPr>
            <a:r>
              <a:rPr lang="en-US" sz="2400" dirty="0">
                <a:latin typeface="Arial" charset="0"/>
                <a:ea typeface="Arial" charset="0"/>
                <a:cs typeface="Arial" charset="0"/>
              </a:rPr>
              <a:t>  Phasellus nec lectus bibendum, posuere nibh id,</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a:p>
            <a:pPr>
              <a:lnSpc>
                <a:spcPts val="3800"/>
              </a:lnSpc>
              <a:buClr>
                <a:schemeClr val="tx2"/>
              </a:buClr>
              <a:buFont typeface="+mj-lt"/>
              <a:buAutoNum type="arabicPeriod"/>
              <a:defRPr/>
            </a:pPr>
            <a:r>
              <a:rPr lang="en-US" sz="2400" dirty="0">
                <a:latin typeface="Arial" charset="0"/>
                <a:ea typeface="Arial" charset="0"/>
                <a:cs typeface="Arial" charset="0"/>
              </a:rPr>
              <a:t>  Aenean et est sem. Phasellus nec lectus bibendum,</a:t>
            </a:r>
          </a:p>
          <a:p>
            <a:pPr>
              <a:lnSpc>
                <a:spcPts val="3800"/>
              </a:lnSpc>
              <a:buClr>
                <a:schemeClr val="tx2"/>
              </a:buClr>
              <a:buFont typeface="+mj-lt"/>
              <a:buAutoNum type="arabicPeriod"/>
              <a:defRPr/>
            </a:pPr>
            <a:r>
              <a:rPr lang="en-US" sz="2400" dirty="0">
                <a:latin typeface="Arial" charset="0"/>
                <a:ea typeface="Arial" charset="0"/>
                <a:cs typeface="Arial" charset="0"/>
              </a:rPr>
              <a:t>  Lacinia magna. Mauris orci mi, varius diam id, egestas</a:t>
            </a:r>
          </a:p>
          <a:p>
            <a:pPr>
              <a:lnSpc>
                <a:spcPts val="3800"/>
              </a:lnSpc>
              <a:buClr>
                <a:schemeClr val="tx2"/>
              </a:buClr>
              <a:buFont typeface="+mj-lt"/>
              <a:buAutoNum type="arabicPeriod"/>
              <a:defRPr/>
            </a:pPr>
            <a:r>
              <a:rPr lang="en-US" sz="2400" dirty="0">
                <a:latin typeface="Arial" charset="0"/>
                <a:ea typeface="Arial" charset="0"/>
                <a:cs typeface="Arial" charset="0"/>
              </a:rPr>
              <a:t>  Mauris orci mi, varius id diam id, egestas auctor enim</a:t>
            </a:r>
          </a:p>
          <a:p>
            <a:pPr>
              <a:lnSpc>
                <a:spcPts val="3800"/>
              </a:lnSpc>
              <a:buClr>
                <a:schemeClr val="tx2"/>
              </a:buClr>
              <a:buFont typeface="+mj-lt"/>
              <a:buAutoNum type="arabicPeriod"/>
              <a:defRPr/>
            </a:pPr>
            <a:r>
              <a:rPr lang="en-US" sz="2400" dirty="0">
                <a:latin typeface="Arial" charset="0"/>
                <a:ea typeface="Arial" charset="0"/>
                <a:cs typeface="Arial" charset="0"/>
              </a:rPr>
              <a:t>  Duis vitae tincidunt tortor, vitae sollicitudin magna</a:t>
            </a:r>
          </a:p>
        </p:txBody>
      </p:sp>
      <p:sp>
        <p:nvSpPr>
          <p:cNvPr id="90" name="Contact Information Textbox">
            <a:extLst>
              <a:ext uri="{FF2B5EF4-FFF2-40B4-BE49-F238E27FC236}">
                <a16:creationId xmlns:a16="http://schemas.microsoft.com/office/drawing/2014/main" id="{C6430BB9-C336-2648-87F1-9E899E87053D}"/>
              </a:ext>
            </a:extLst>
          </p:cNvPr>
          <p:cNvSpPr/>
          <p:nvPr/>
        </p:nvSpPr>
        <p:spPr>
          <a:xfrm>
            <a:off x="28435597" y="30683027"/>
            <a:ext cx="7556204" cy="1778392"/>
          </a:xfrm>
          <a:prstGeom prst="rect">
            <a:avLst/>
          </a:prstGeom>
        </p:spPr>
        <p:txBody>
          <a:bodyPr wrap="square">
            <a:noAutofit/>
          </a:bodyPr>
          <a:lstStyle/>
          <a:p>
            <a:pPr>
              <a:spcAft>
                <a:spcPts val="400"/>
              </a:spcAft>
              <a:defRPr/>
            </a:pPr>
            <a:r>
              <a:rPr lang="en-US" altLang="en-US" sz="2400" dirty="0" err="1">
                <a:solidFill>
                  <a:schemeClr val="bg1"/>
                </a:solidFill>
                <a:ea typeface="Arial" charset="0"/>
              </a:rPr>
              <a:t>Departamento</a:t>
            </a:r>
            <a:r>
              <a:rPr lang="en-US" altLang="en-US" sz="2400" dirty="0">
                <a:solidFill>
                  <a:schemeClr val="bg1"/>
                </a:solidFill>
                <a:ea typeface="Arial" charset="0"/>
              </a:rPr>
              <a:t> de </a:t>
            </a:r>
            <a:r>
              <a:rPr lang="en-US" altLang="en-US" sz="2400" dirty="0" err="1">
                <a:solidFill>
                  <a:schemeClr val="bg1"/>
                </a:solidFill>
                <a:ea typeface="Arial" charset="0"/>
              </a:rPr>
              <a:t>Química</a:t>
            </a:r>
            <a:r>
              <a:rPr lang="en-US" altLang="en-US" sz="2400" dirty="0">
                <a:solidFill>
                  <a:schemeClr val="bg1"/>
                </a:solidFill>
                <a:ea typeface="Arial" charset="0"/>
              </a:rPr>
              <a:t>,  </a:t>
            </a:r>
          </a:p>
          <a:p>
            <a:pPr>
              <a:spcAft>
                <a:spcPts val="400"/>
              </a:spcAft>
              <a:defRPr/>
            </a:pPr>
            <a:r>
              <a:rPr lang="en-US" altLang="en-US" sz="2400" dirty="0" err="1">
                <a:solidFill>
                  <a:schemeClr val="bg1"/>
                </a:solidFill>
                <a:ea typeface="Arial" charset="0"/>
              </a:rPr>
              <a:t>Facultad</a:t>
            </a:r>
            <a:r>
              <a:rPr lang="en-US" altLang="en-US" sz="2400" dirty="0">
                <a:solidFill>
                  <a:schemeClr val="bg1"/>
                </a:solidFill>
                <a:ea typeface="Arial" charset="0"/>
              </a:rPr>
              <a:t> de </a:t>
            </a:r>
            <a:r>
              <a:rPr lang="en-US" altLang="en-US" sz="2400" dirty="0" err="1">
                <a:solidFill>
                  <a:schemeClr val="bg1"/>
                </a:solidFill>
                <a:ea typeface="Arial" charset="0"/>
              </a:rPr>
              <a:t>Ciencias</a:t>
            </a:r>
            <a:r>
              <a:rPr lang="en-US" altLang="en-US" sz="2400" dirty="0">
                <a:solidFill>
                  <a:schemeClr val="bg1"/>
                </a:solidFill>
                <a:ea typeface="Arial" charset="0"/>
              </a:rPr>
              <a:t>, </a:t>
            </a:r>
          </a:p>
          <a:p>
            <a:pPr>
              <a:spcAft>
                <a:spcPts val="400"/>
              </a:spcAft>
              <a:defRPr/>
            </a:pPr>
            <a:r>
              <a:rPr lang="en-US" altLang="en-US" sz="2400" dirty="0">
                <a:solidFill>
                  <a:schemeClr val="bg1"/>
                </a:solidFill>
                <a:ea typeface="Arial" charset="0"/>
              </a:rPr>
              <a:t>Universidad de Chile</a:t>
            </a:r>
          </a:p>
          <a:p>
            <a:pPr>
              <a:spcAft>
                <a:spcPts val="40"/>
              </a:spcAft>
              <a:defRPr/>
            </a:pPr>
            <a:r>
              <a:rPr lang="en-US" sz="2400" b="1" dirty="0" err="1">
                <a:solidFill>
                  <a:schemeClr val="bg1"/>
                </a:solidFill>
              </a:rPr>
              <a:t>quimica.ciencias.uchile.cl</a:t>
            </a:r>
            <a:endParaRPr lang="en-US" sz="2400" b="1" dirty="0">
              <a:solidFill>
                <a:schemeClr val="bg1"/>
              </a:solidFill>
            </a:endParaRPr>
          </a:p>
          <a:p>
            <a:pPr>
              <a:spcAft>
                <a:spcPts val="40"/>
              </a:spcAft>
              <a:defRPr/>
            </a:pPr>
            <a:endParaRPr lang="en-US" altLang="en-US" sz="1400" dirty="0">
              <a:solidFill>
                <a:schemeClr val="bg1"/>
              </a:solidFill>
              <a:ea typeface="Arial" charset="0"/>
            </a:endParaRPr>
          </a:p>
        </p:txBody>
      </p:sp>
    </p:spTree>
    <p:extLst>
      <p:ext uri="{BB962C8B-B14F-4D97-AF65-F5344CB8AC3E}">
        <p14:creationId xmlns:p14="http://schemas.microsoft.com/office/powerpoint/2010/main" val="475763838"/>
      </p:ext>
    </p:extLst>
  </p:cSld>
  <p:clrMapOvr>
    <a:masterClrMapping/>
  </p:clrMapOvr>
</p:sld>
</file>

<file path=ppt/theme/theme1.xml><?xml version="1.0" encoding="utf-8"?>
<a:theme xmlns:a="http://schemas.openxmlformats.org/drawingml/2006/main" name="Research Poster Template">
  <a:themeElements>
    <a:clrScheme name="UB Color Palette">
      <a:dk1>
        <a:srgbClr val="666666"/>
      </a:dk1>
      <a:lt1>
        <a:srgbClr val="FFFFFF"/>
      </a:lt1>
      <a:dk2>
        <a:srgbClr val="005BBB"/>
      </a:dk2>
      <a:lt2>
        <a:srgbClr val="FFFFFF"/>
      </a:lt2>
      <a:accent1>
        <a:srgbClr val="005BBB"/>
      </a:accent1>
      <a:accent2>
        <a:srgbClr val="41B6E6"/>
      </a:accent2>
      <a:accent3>
        <a:srgbClr val="E56D54"/>
      </a:accent3>
      <a:accent4>
        <a:srgbClr val="666666"/>
      </a:accent4>
      <a:accent5>
        <a:srgbClr val="007681"/>
      </a:accent5>
      <a:accent6>
        <a:srgbClr val="003E51"/>
      </a:accent6>
      <a:hlink>
        <a:srgbClr val="186BB7"/>
      </a:hlink>
      <a:folHlink>
        <a:srgbClr val="D86A4E"/>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ST Accessible" id="{BC02AB42-924F-614D-9F02-5DAD031142A4}" vid="{CEC2668D-C73A-D648-809C-2002B42E64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Research Poster Template</Template>
  <TotalTime>77</TotalTime>
  <Words>1302</Words>
  <Application>Microsoft Macintosh PowerPoint</Application>
  <PresentationFormat>Personalizado</PresentationFormat>
  <Paragraphs>146</Paragraphs>
  <Slides>2</Slides>
  <Notes>2</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vt:i4>
      </vt:variant>
    </vt:vector>
  </HeadingPairs>
  <TitlesOfParts>
    <vt:vector size="6" baseType="lpstr">
      <vt:lpstr>Arial</vt:lpstr>
      <vt:lpstr>Calibri</vt:lpstr>
      <vt:lpstr>System Font Regular</vt:lpstr>
      <vt:lpstr>Research Poster Template</vt:lpstr>
      <vt:lpstr>Presentación de PowerPoint</vt:lpstr>
      <vt:lpstr>Presentación de PowerPoint</vt:lpstr>
    </vt:vector>
  </TitlesOfParts>
  <Manager/>
  <Company/>
  <LinksUpToDate>false</LinksUpToDate>
  <SharedDoc>false</SharedDoc>
  <HyperlinkBase>www.buffalo.edu/brand</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Microsoft Office User</dc:creator>
  <cp:keywords/>
  <dc:description/>
  <cp:lastModifiedBy>Manuel Andres Leiva Guzman (manleiva)</cp:lastModifiedBy>
  <cp:revision>15</cp:revision>
  <cp:lastPrinted>2018-07-27T15:05:13Z</cp:lastPrinted>
  <dcterms:created xsi:type="dcterms:W3CDTF">2019-03-28T18:35:19Z</dcterms:created>
  <dcterms:modified xsi:type="dcterms:W3CDTF">2019-11-06T15:52:15Z</dcterms:modified>
  <cp:category/>
</cp:coreProperties>
</file>