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9144000" cy="6858000" type="screen4x3"/>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DC7"/>
    <a:srgbClr val="005BBB"/>
    <a:srgbClr val="00C7B1"/>
    <a:srgbClr val="828383"/>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p:restoredTop sz="95850"/>
  </p:normalViewPr>
  <p:slideViewPr>
    <p:cSldViewPr snapToGrid="0" snapToObjects="1">
      <p:cViewPr varScale="1">
        <p:scale>
          <a:sx n="122" d="100"/>
          <a:sy n="122" d="100"/>
        </p:scale>
        <p:origin x="1736" y="2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a:solidFill>
                  <a:schemeClr val="tx1"/>
                </a:solidFill>
                <a:latin typeface="Arial" charset="0"/>
                <a:ea typeface="Arial" charset="0"/>
                <a:cs typeface="Arial" charset="0"/>
              </a:rPr>
              <a:t>Data</a:t>
            </a:r>
            <a:r>
              <a:rPr lang="en-US" sz="2400" b="0" baseline="0" dirty="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s-CL"/>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1A5-8C46-8050-B2242D492BC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1A5-8C46-8050-B2242D492BC3}"/>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1A5-8C46-8050-B2242D492BC3}"/>
            </c:ext>
          </c:extLst>
        </c:ser>
        <c:dLbls>
          <c:showLegendKey val="0"/>
          <c:showVal val="0"/>
          <c:showCatName val="0"/>
          <c:showSerName val="0"/>
          <c:showPercent val="0"/>
          <c:showBubbleSize val="0"/>
        </c:dLbls>
        <c:gapWidth val="219"/>
        <c:overlap val="-27"/>
        <c:axId val="-474313376"/>
        <c:axId val="-474308624"/>
      </c:barChart>
      <c:catAx>
        <c:axId val="-474313376"/>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s-CL"/>
          </a:p>
        </c:txPr>
        <c:crossAx val="-474308624"/>
        <c:crosses val="autoZero"/>
        <c:auto val="1"/>
        <c:lblAlgn val="ctr"/>
        <c:lblOffset val="100"/>
        <c:noMultiLvlLbl val="0"/>
      </c:catAx>
      <c:valAx>
        <c:axId val="-47430862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s-CL"/>
          </a:p>
        </c:txPr>
        <c:crossAx val="-474313376"/>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11/7/19</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‹Nº›</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11/7/19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‹Nº›</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209653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7"/>
            <a:ext cx="9141713" cy="6856284"/>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tx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Imagen 5">
            <a:extLst>
              <a:ext uri="{FF2B5EF4-FFF2-40B4-BE49-F238E27FC236}">
                <a16:creationId xmlns:a16="http://schemas.microsoft.com/office/drawing/2014/main" id="{DE2DF259-0C3F-9F4E-899A-24402D1DD855}"/>
              </a:ext>
            </a:extLst>
          </p:cNvPr>
          <p:cNvPicPr>
            <a:picLocks noChangeAspect="1"/>
          </p:cNvPicPr>
          <p:nvPr userDrawn="1"/>
        </p:nvPicPr>
        <p:blipFill>
          <a:blip r:embed="rId3"/>
          <a:stretch>
            <a:fillRect/>
          </a:stretch>
        </p:blipFill>
        <p:spPr>
          <a:xfrm>
            <a:off x="493776" y="5803795"/>
            <a:ext cx="406635" cy="868429"/>
          </a:xfrm>
          <a:prstGeom prst="rect">
            <a:avLst/>
          </a:prstGeom>
        </p:spPr>
      </p:pic>
      <p:pic>
        <p:nvPicPr>
          <p:cNvPr id="8" name="Imagen 7">
            <a:extLst>
              <a:ext uri="{FF2B5EF4-FFF2-40B4-BE49-F238E27FC236}">
                <a16:creationId xmlns:a16="http://schemas.microsoft.com/office/drawing/2014/main" id="{88A31AD8-7743-7740-9622-0CA500DBC6FD}"/>
              </a:ext>
            </a:extLst>
          </p:cNvPr>
          <p:cNvPicPr>
            <a:picLocks noChangeAspect="1"/>
          </p:cNvPicPr>
          <p:nvPr userDrawn="1"/>
        </p:nvPicPr>
        <p:blipFill>
          <a:blip r:embed="rId4"/>
          <a:stretch>
            <a:fillRect/>
          </a:stretch>
        </p:blipFill>
        <p:spPr>
          <a:xfrm>
            <a:off x="916170" y="6122458"/>
            <a:ext cx="881819" cy="544333"/>
          </a:xfrm>
          <a:prstGeom prst="rect">
            <a:avLst/>
          </a:prstGeom>
        </p:spPr>
      </p:pic>
      <p:sp>
        <p:nvSpPr>
          <p:cNvPr id="11" name="Title 1">
            <a:extLst>
              <a:ext uri="{FF2B5EF4-FFF2-40B4-BE49-F238E27FC236}">
                <a16:creationId xmlns:a16="http://schemas.microsoft.com/office/drawing/2014/main" id="{79A38A4C-789B-7A41-B205-ABD8C878CD96}"/>
              </a:ext>
            </a:extLst>
          </p:cNvPr>
          <p:cNvSpPr txBox="1">
            <a:spLocks/>
          </p:cNvSpPr>
          <p:nvPr userDrawn="1"/>
        </p:nvSpPr>
        <p:spPr>
          <a:xfrm>
            <a:off x="493776" y="141515"/>
            <a:ext cx="6558856" cy="316772"/>
          </a:xfrm>
          <a:prstGeom prst="rect">
            <a:avLst/>
          </a:prstGeom>
          <a:ln>
            <a:noFill/>
          </a:ln>
        </p:spPr>
        <p:txBody>
          <a:bodyPr vert="horz" lIns="0" tIns="45720" rIns="91440" bIns="45720" rtlCol="0" anchor="b">
            <a:noAutofit/>
          </a:bodyPr>
          <a:lstStyle>
            <a:lvl1pPr algn="l" defTabSz="685800" rtl="0" eaLnBrk="1" latinLnBrk="0" hangingPunct="1">
              <a:lnSpc>
                <a:spcPts val="4350"/>
              </a:lnSpc>
              <a:spcBef>
                <a:spcPct val="0"/>
              </a:spcBef>
              <a:buNone/>
              <a:defRPr sz="4500" b="1" i="0" kern="1200" cap="all" baseline="0">
                <a:solidFill>
                  <a:schemeClr val="bg1"/>
                </a:solidFill>
                <a:latin typeface="Arial" charset="0"/>
                <a:ea typeface="Arial" charset="0"/>
                <a:cs typeface="Arial" charset="0"/>
              </a:defRPr>
            </a:lvl1pPr>
          </a:lstStyle>
          <a:p>
            <a:r>
              <a:rPr lang="es-ES_tradnl" sz="1200" noProof="0" dirty="0">
                <a:solidFill>
                  <a:srgbClr val="225DC7"/>
                </a:solidFill>
              </a:rPr>
              <a:t>Universidad de Chile - Facultad de ciencias</a:t>
            </a:r>
          </a:p>
        </p:txBody>
      </p:sp>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6" name="Picture Placeholder 2"/>
          <p:cNvSpPr>
            <a:spLocks noGrp="1" noChangeAspect="1"/>
          </p:cNvSpPr>
          <p:nvPr>
            <p:ph type="pic" idx="13"/>
          </p:nvPr>
        </p:nvSpPr>
        <p:spPr>
          <a:xfrm>
            <a:off x="3823924" y="1049311"/>
            <a:ext cx="5320076" cy="5811864"/>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
        <p:nvSpPr>
          <p:cNvPr id="12" name="Picture Placeholder 2"/>
          <p:cNvSpPr>
            <a:spLocks noGrp="1" noChangeAspect="1"/>
          </p:cNvSpPr>
          <p:nvPr>
            <p:ph type="pic" idx="13"/>
          </p:nvPr>
        </p:nvSpPr>
        <p:spPr>
          <a:xfrm>
            <a:off x="3835974" y="1049311"/>
            <a:ext cx="5308027" cy="295008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3"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4"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8727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3824240" y="1320800"/>
            <a:ext cx="4791075"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
        <p:nvSpPr>
          <p:cNvPr id="9"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48748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8"/>
            <a:ext cx="9141714" cy="6856285"/>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Imagen 7">
            <a:extLst>
              <a:ext uri="{FF2B5EF4-FFF2-40B4-BE49-F238E27FC236}">
                <a16:creationId xmlns:a16="http://schemas.microsoft.com/office/drawing/2014/main" id="{728EA056-D6A3-0848-9EB2-96B73EA714BF}"/>
              </a:ext>
            </a:extLst>
          </p:cNvPr>
          <p:cNvPicPr>
            <a:picLocks noChangeAspect="1"/>
          </p:cNvPicPr>
          <p:nvPr userDrawn="1"/>
        </p:nvPicPr>
        <p:blipFill>
          <a:blip r:embed="rId3"/>
          <a:stretch>
            <a:fillRect/>
          </a:stretch>
        </p:blipFill>
        <p:spPr>
          <a:xfrm>
            <a:off x="453727" y="5848056"/>
            <a:ext cx="1351308" cy="868429"/>
          </a:xfrm>
          <a:prstGeom prst="rect">
            <a:avLst/>
          </a:prstGeom>
        </p:spPr>
      </p:pic>
      <p:sp>
        <p:nvSpPr>
          <p:cNvPr id="11" name="Title 1">
            <a:extLst>
              <a:ext uri="{FF2B5EF4-FFF2-40B4-BE49-F238E27FC236}">
                <a16:creationId xmlns:a16="http://schemas.microsoft.com/office/drawing/2014/main" id="{EB93DF6D-1BA0-B441-A558-4ED76BAD8323}"/>
              </a:ext>
            </a:extLst>
          </p:cNvPr>
          <p:cNvSpPr txBox="1">
            <a:spLocks/>
          </p:cNvSpPr>
          <p:nvPr userDrawn="1"/>
        </p:nvSpPr>
        <p:spPr>
          <a:xfrm>
            <a:off x="493776" y="141515"/>
            <a:ext cx="6558856" cy="316772"/>
          </a:xfrm>
          <a:prstGeom prst="rect">
            <a:avLst/>
          </a:prstGeom>
          <a:ln>
            <a:noFill/>
          </a:ln>
        </p:spPr>
        <p:txBody>
          <a:bodyPr vert="horz" lIns="0" tIns="45720" rIns="91440" bIns="45720" rtlCol="0" anchor="b">
            <a:noAutofit/>
          </a:bodyPr>
          <a:lstStyle>
            <a:lvl1pPr algn="l" defTabSz="685800" rtl="0" eaLnBrk="1" latinLnBrk="0" hangingPunct="1">
              <a:lnSpc>
                <a:spcPts val="4350"/>
              </a:lnSpc>
              <a:spcBef>
                <a:spcPct val="0"/>
              </a:spcBef>
              <a:buNone/>
              <a:defRPr sz="4500" b="1" i="0" kern="1200" cap="all" baseline="0">
                <a:solidFill>
                  <a:schemeClr val="bg1"/>
                </a:solidFill>
                <a:latin typeface="Arial" charset="0"/>
                <a:ea typeface="Arial" charset="0"/>
                <a:cs typeface="Arial" charset="0"/>
              </a:defRPr>
            </a:lvl1pPr>
          </a:lstStyle>
          <a:p>
            <a:r>
              <a:rPr lang="es-ES_tradnl" sz="1200" noProof="0" dirty="0">
                <a:solidFill>
                  <a:schemeClr val="bg1"/>
                </a:solidFill>
              </a:rPr>
              <a:t>Universidad de Chile - Facultad de ciencias</a:t>
            </a:r>
          </a:p>
        </p:txBody>
      </p:sp>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58"/>
            <a:ext cx="9141713" cy="6856284"/>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tx1"/>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7" name="Imagen 6">
            <a:extLst>
              <a:ext uri="{FF2B5EF4-FFF2-40B4-BE49-F238E27FC236}">
                <a16:creationId xmlns:a16="http://schemas.microsoft.com/office/drawing/2014/main" id="{80910003-DBF8-154A-9D98-32F1883E0A65}"/>
              </a:ext>
            </a:extLst>
          </p:cNvPr>
          <p:cNvPicPr>
            <a:picLocks noChangeAspect="1"/>
          </p:cNvPicPr>
          <p:nvPr userDrawn="1"/>
        </p:nvPicPr>
        <p:blipFill>
          <a:blip r:embed="rId3"/>
          <a:stretch>
            <a:fillRect/>
          </a:stretch>
        </p:blipFill>
        <p:spPr>
          <a:xfrm>
            <a:off x="445074" y="0"/>
            <a:ext cx="406635" cy="868429"/>
          </a:xfrm>
          <a:prstGeom prst="rect">
            <a:avLst/>
          </a:prstGeom>
        </p:spPr>
      </p:pic>
      <p:pic>
        <p:nvPicPr>
          <p:cNvPr id="8" name="Imagen 7">
            <a:extLst>
              <a:ext uri="{FF2B5EF4-FFF2-40B4-BE49-F238E27FC236}">
                <a16:creationId xmlns:a16="http://schemas.microsoft.com/office/drawing/2014/main" id="{73F12B56-5EF3-6649-BBBB-1AFF3B802C80}"/>
              </a:ext>
            </a:extLst>
          </p:cNvPr>
          <p:cNvPicPr>
            <a:picLocks noChangeAspect="1"/>
          </p:cNvPicPr>
          <p:nvPr userDrawn="1"/>
        </p:nvPicPr>
        <p:blipFill>
          <a:blip r:embed="rId4"/>
          <a:stretch>
            <a:fillRect/>
          </a:stretch>
        </p:blipFill>
        <p:spPr>
          <a:xfrm>
            <a:off x="867468" y="318663"/>
            <a:ext cx="881819" cy="544333"/>
          </a:xfrm>
          <a:prstGeom prst="rect">
            <a:avLst/>
          </a:prstGeom>
        </p:spPr>
      </p:pic>
      <p:sp>
        <p:nvSpPr>
          <p:cNvPr id="10" name="Title 1">
            <a:extLst>
              <a:ext uri="{FF2B5EF4-FFF2-40B4-BE49-F238E27FC236}">
                <a16:creationId xmlns:a16="http://schemas.microsoft.com/office/drawing/2014/main" id="{FC7905A7-A2DB-034E-815E-8FE474393E2D}"/>
              </a:ext>
            </a:extLst>
          </p:cNvPr>
          <p:cNvSpPr txBox="1">
            <a:spLocks/>
          </p:cNvSpPr>
          <p:nvPr userDrawn="1"/>
        </p:nvSpPr>
        <p:spPr>
          <a:xfrm>
            <a:off x="445074" y="6337360"/>
            <a:ext cx="6558856" cy="316772"/>
          </a:xfrm>
          <a:prstGeom prst="rect">
            <a:avLst/>
          </a:prstGeom>
          <a:ln>
            <a:noFill/>
          </a:ln>
        </p:spPr>
        <p:txBody>
          <a:bodyPr vert="horz" lIns="0" tIns="45720" rIns="91440" bIns="45720" rtlCol="0" anchor="b">
            <a:noAutofit/>
          </a:bodyPr>
          <a:lstStyle>
            <a:lvl1pPr algn="l" defTabSz="685800" rtl="0" eaLnBrk="1" latinLnBrk="0" hangingPunct="1">
              <a:lnSpc>
                <a:spcPts val="4350"/>
              </a:lnSpc>
              <a:spcBef>
                <a:spcPct val="0"/>
              </a:spcBef>
              <a:buNone/>
              <a:defRPr sz="4500" b="1" i="0" kern="1200" cap="all" baseline="0">
                <a:solidFill>
                  <a:schemeClr val="bg1"/>
                </a:solidFill>
                <a:latin typeface="Arial" charset="0"/>
                <a:ea typeface="Arial" charset="0"/>
                <a:cs typeface="Arial" charset="0"/>
              </a:defRPr>
            </a:lvl1pPr>
          </a:lstStyle>
          <a:p>
            <a:r>
              <a:rPr lang="es-ES_tradnl" sz="1200" noProof="0" dirty="0">
                <a:solidFill>
                  <a:srgbClr val="225DC7"/>
                </a:solidFill>
              </a:rPr>
              <a:t>Universidad de Chile - Facultad de ciencias</a:t>
            </a:r>
          </a:p>
        </p:txBody>
      </p:sp>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57"/>
            <a:ext cx="9141713" cy="6856284"/>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8" name="Imagen 7">
            <a:extLst>
              <a:ext uri="{FF2B5EF4-FFF2-40B4-BE49-F238E27FC236}">
                <a16:creationId xmlns:a16="http://schemas.microsoft.com/office/drawing/2014/main" id="{570EA3E7-A2AB-5E41-AECD-DA0EFD59E788}"/>
              </a:ext>
            </a:extLst>
          </p:cNvPr>
          <p:cNvPicPr>
            <a:picLocks noChangeAspect="1"/>
          </p:cNvPicPr>
          <p:nvPr userDrawn="1"/>
        </p:nvPicPr>
        <p:blipFill>
          <a:blip r:embed="rId3"/>
          <a:stretch>
            <a:fillRect/>
          </a:stretch>
        </p:blipFill>
        <p:spPr>
          <a:xfrm>
            <a:off x="493776" y="9939"/>
            <a:ext cx="1351308" cy="868429"/>
          </a:xfrm>
          <a:prstGeom prst="rect">
            <a:avLst/>
          </a:prstGeom>
        </p:spPr>
      </p:pic>
      <p:sp>
        <p:nvSpPr>
          <p:cNvPr id="9" name="Title 1">
            <a:extLst>
              <a:ext uri="{FF2B5EF4-FFF2-40B4-BE49-F238E27FC236}">
                <a16:creationId xmlns:a16="http://schemas.microsoft.com/office/drawing/2014/main" id="{B551C470-8BFF-F24B-9C07-A11C4BAF2BFA}"/>
              </a:ext>
            </a:extLst>
          </p:cNvPr>
          <p:cNvSpPr txBox="1">
            <a:spLocks/>
          </p:cNvSpPr>
          <p:nvPr userDrawn="1"/>
        </p:nvSpPr>
        <p:spPr>
          <a:xfrm>
            <a:off x="445074" y="6337360"/>
            <a:ext cx="6558856" cy="316772"/>
          </a:xfrm>
          <a:prstGeom prst="rect">
            <a:avLst/>
          </a:prstGeom>
          <a:ln>
            <a:noFill/>
          </a:ln>
        </p:spPr>
        <p:txBody>
          <a:bodyPr vert="horz" lIns="0" tIns="45720" rIns="91440" bIns="45720" rtlCol="0" anchor="b">
            <a:noAutofit/>
          </a:bodyPr>
          <a:lstStyle>
            <a:lvl1pPr algn="l" defTabSz="685800" rtl="0" eaLnBrk="1" latinLnBrk="0" hangingPunct="1">
              <a:lnSpc>
                <a:spcPts val="4350"/>
              </a:lnSpc>
              <a:spcBef>
                <a:spcPct val="0"/>
              </a:spcBef>
              <a:buNone/>
              <a:defRPr sz="4500" b="1" i="0" kern="1200" cap="all" baseline="0">
                <a:solidFill>
                  <a:schemeClr val="bg1"/>
                </a:solidFill>
                <a:latin typeface="Arial" charset="0"/>
                <a:ea typeface="Arial" charset="0"/>
                <a:cs typeface="Arial" charset="0"/>
              </a:defRPr>
            </a:lvl1pPr>
          </a:lstStyle>
          <a:p>
            <a:r>
              <a:rPr lang="es-ES_tradnl" sz="1200" noProof="0" dirty="0">
                <a:solidFill>
                  <a:schemeClr val="bg1"/>
                </a:solidFill>
              </a:rPr>
              <a:t>Universidad de Chile - Facultad de ciencias</a:t>
            </a:r>
          </a:p>
        </p:txBody>
      </p:sp>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latin typeface="Arial" charset="0"/>
              </a:rPr>
              <a:t>‘-</a:t>
            </a:r>
          </a:p>
        </p:txBody>
      </p:sp>
      <p:sp>
        <p:nvSpPr>
          <p:cNvPr id="8" name="Title 1"/>
          <p:cNvSpPr txBox="1">
            <a:spLocks/>
          </p:cNvSpPr>
          <p:nvPr userDrawn="1"/>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4311"/>
            <a:ext cx="9141713" cy="6856284"/>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7546663" y="6240989"/>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chemeClr val="tx1"/>
                </a:solidFill>
                <a:latin typeface="Arial" charset="0"/>
                <a:ea typeface="Arial" charset="0"/>
                <a:cs typeface="Arial" charset="0"/>
              </a:rPr>
              <a:pPr/>
              <a:t>‹Nº›</a:t>
            </a:fld>
            <a:endParaRPr lang="en-US" sz="1200" b="1" dirty="0">
              <a:solidFill>
                <a:schemeClr val="tx1"/>
              </a:solidFill>
              <a:latin typeface="Arial" charset="0"/>
              <a:ea typeface="Arial" charset="0"/>
              <a:cs typeface="Arial" charset="0"/>
            </a:endParaRPr>
          </a:p>
        </p:txBody>
      </p:sp>
      <p:pic>
        <p:nvPicPr>
          <p:cNvPr id="2" name="Imagen 1">
            <a:extLst>
              <a:ext uri="{FF2B5EF4-FFF2-40B4-BE49-F238E27FC236}">
                <a16:creationId xmlns:a16="http://schemas.microsoft.com/office/drawing/2014/main" id="{DC175C69-4F47-2F48-93D3-0A673EF946C3}"/>
              </a:ext>
            </a:extLst>
          </p:cNvPr>
          <p:cNvPicPr>
            <a:picLocks noChangeAspect="1"/>
          </p:cNvPicPr>
          <p:nvPr userDrawn="1"/>
        </p:nvPicPr>
        <p:blipFill>
          <a:blip r:embed="rId16"/>
          <a:stretch>
            <a:fillRect/>
          </a:stretch>
        </p:blipFill>
        <p:spPr>
          <a:xfrm>
            <a:off x="425196" y="14445"/>
            <a:ext cx="406635" cy="868429"/>
          </a:xfrm>
          <a:prstGeom prst="rect">
            <a:avLst/>
          </a:prstGeom>
        </p:spPr>
      </p:pic>
      <p:pic>
        <p:nvPicPr>
          <p:cNvPr id="4" name="Imagen 3">
            <a:extLst>
              <a:ext uri="{FF2B5EF4-FFF2-40B4-BE49-F238E27FC236}">
                <a16:creationId xmlns:a16="http://schemas.microsoft.com/office/drawing/2014/main" id="{D49ADF48-CF9C-EC4E-BBEF-BE8FEB1EF148}"/>
              </a:ext>
            </a:extLst>
          </p:cNvPr>
          <p:cNvPicPr>
            <a:picLocks noChangeAspect="1"/>
          </p:cNvPicPr>
          <p:nvPr userDrawn="1"/>
        </p:nvPicPr>
        <p:blipFill>
          <a:blip r:embed="rId17"/>
          <a:stretch>
            <a:fillRect/>
          </a:stretch>
        </p:blipFill>
        <p:spPr>
          <a:xfrm>
            <a:off x="867468" y="338541"/>
            <a:ext cx="881819" cy="544333"/>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hf hdr="0" dt="0"/>
  <p:txStyles>
    <p:title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userDrawn="1">
          <p15:clr>
            <a:srgbClr val="F26B43"/>
          </p15:clr>
        </p15:guide>
        <p15:guide id="2" pos="312" userDrawn="1">
          <p15:clr>
            <a:srgbClr val="F26B43"/>
          </p15:clr>
        </p15:guide>
        <p15:guide id="3" orient="horz" pos="4016" userDrawn="1">
          <p15:clr>
            <a:srgbClr val="F26B43"/>
          </p15:clr>
        </p15:guide>
        <p15:guide id="4" pos="5544" userDrawn="1">
          <p15:clr>
            <a:srgbClr val="F26B43"/>
          </p15:clr>
        </p15:guide>
        <p15:guide id="5" pos="216" userDrawn="1">
          <p15:clr>
            <a:srgbClr val="F26B43"/>
          </p15:clr>
        </p15:guide>
        <p15:guide id="6" pos="3348" userDrawn="1">
          <p15:clr>
            <a:srgbClr val="F26B43"/>
          </p15:clr>
        </p15:guide>
        <p15:guide id="7" pos="3528" userDrawn="1">
          <p15:clr>
            <a:srgbClr val="F26B43"/>
          </p15:clr>
        </p15:guide>
        <p15:guide id="8" pos="3384"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Sub-topic</a:t>
            </a:r>
          </a:p>
        </p:txBody>
      </p:sp>
      <p:sp>
        <p:nvSpPr>
          <p:cNvPr id="3" name="Title 2"/>
          <p:cNvSpPr>
            <a:spLocks noGrp="1"/>
          </p:cNvSpPr>
          <p:nvPr>
            <p:ph type="ctrTitle"/>
          </p:nvPr>
        </p:nvSpPr>
        <p:spPr/>
        <p:txBody>
          <a:bodyPr/>
          <a:lstStyle/>
          <a:p>
            <a:r>
              <a:rPr lang="en-US" dirty="0"/>
              <a:t>Presentation</a:t>
            </a:r>
            <a:br>
              <a:rPr lang="en-US" dirty="0"/>
            </a:br>
            <a:r>
              <a:rPr lang="en-US" dirty="0"/>
              <a:t>title </a:t>
            </a:r>
          </a:p>
        </p:txBody>
      </p:sp>
    </p:spTree>
    <p:extLst>
      <p:ext uri="{BB962C8B-B14F-4D97-AF65-F5344CB8AC3E}">
        <p14:creationId xmlns:p14="http://schemas.microsoft.com/office/powerpoint/2010/main" val="173667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a:t>Click to edit title</a:t>
            </a:r>
            <a:endParaRPr lang="en-US" dirty="0"/>
          </a:p>
        </p:txBody>
      </p:sp>
      <p:sp>
        <p:nvSpPr>
          <p:cNvPr id="20" name="Picture Placeholder 19"/>
          <p:cNvSpPr>
            <a:spLocks noGrp="1"/>
          </p:cNvSpPr>
          <p:nvPr>
            <p:ph type="pic" idx="13"/>
          </p:nvPr>
        </p:nvSpPr>
        <p:spPr/>
      </p:sp>
      <p:sp>
        <p:nvSpPr>
          <p:cNvPr id="21" name="Picture Placeholder 20"/>
          <p:cNvSpPr>
            <a:spLocks noGrp="1"/>
          </p:cNvSpPr>
          <p:nvPr>
            <p:ph type="pic" idx="14"/>
          </p:nvPr>
        </p:nvSpPr>
        <p:spPr/>
      </p:sp>
      <p:sp>
        <p:nvSpPr>
          <p:cNvPr id="22" name="Picture Placeholder 21"/>
          <p:cNvSpPr>
            <a:spLocks noGrp="1"/>
          </p:cNvSpPr>
          <p:nvPr>
            <p:ph type="pic" idx="15"/>
          </p:nvPr>
        </p:nvSpPr>
        <p:spPr/>
      </p:sp>
      <p:sp>
        <p:nvSpPr>
          <p:cNvPr id="10" name="Freeform 9"/>
          <p:cNvSpPr/>
          <p:nvPr/>
        </p:nvSpPr>
        <p:spPr>
          <a:xfrm>
            <a:off x="2260440" y="5689397"/>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1" name="Freeform 10"/>
          <p:cNvSpPr/>
          <p:nvPr/>
        </p:nvSpPr>
        <p:spPr>
          <a:xfrm rot="10800000">
            <a:off x="3467518" y="5702386"/>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2" name="TextBox 11"/>
          <p:cNvSpPr txBox="1"/>
          <p:nvPr/>
        </p:nvSpPr>
        <p:spPr>
          <a:xfrm>
            <a:off x="2260440" y="5726801"/>
            <a:ext cx="1336621" cy="542456"/>
          </a:xfrm>
          <a:prstGeom prst="rect">
            <a:avLst/>
          </a:prstGeom>
          <a:noFill/>
          <a:ln>
            <a:noFill/>
          </a:ln>
        </p:spPr>
        <p:txBody>
          <a:bodyPr wrap="square" rtlCol="0">
            <a:spAutoFit/>
          </a:bodyPr>
          <a:lstStyle/>
          <a:p>
            <a:pPr algn="ctr"/>
            <a:r>
              <a:rPr lang="en-US" sz="975" b="1" dirty="0">
                <a:solidFill>
                  <a:srgbClr val="00C7B1"/>
                </a:solidFill>
                <a:latin typeface="Arial" charset="0"/>
                <a:ea typeface="Arial" charset="0"/>
                <a:cs typeface="Arial" charset="0"/>
              </a:rPr>
              <a:t>Note: </a:t>
            </a:r>
            <a:r>
              <a:rPr lang="en-US" sz="975" dirty="0">
                <a:solidFill>
                  <a:srgbClr val="00C7B1"/>
                </a:solidFill>
                <a:latin typeface="Arial" charset="0"/>
                <a:ea typeface="Arial" charset="0"/>
                <a:cs typeface="Arial" charset="0"/>
              </a:rPr>
              <a:t>neque in dignissim, and quet nis et umis varius.</a:t>
            </a:r>
          </a:p>
        </p:txBody>
      </p:sp>
      <p:sp>
        <p:nvSpPr>
          <p:cNvPr id="24" name="Oval 23"/>
          <p:cNvSpPr/>
          <p:nvPr/>
        </p:nvSpPr>
        <p:spPr>
          <a:xfrm>
            <a:off x="3976831" y="3683743"/>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A</a:t>
            </a:r>
          </a:p>
        </p:txBody>
      </p:sp>
      <p:sp>
        <p:nvSpPr>
          <p:cNvPr id="25" name="Oval 24"/>
          <p:cNvSpPr/>
          <p:nvPr/>
        </p:nvSpPr>
        <p:spPr>
          <a:xfrm>
            <a:off x="3976831" y="6553125"/>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B</a:t>
            </a:r>
          </a:p>
        </p:txBody>
      </p:sp>
      <p:sp>
        <p:nvSpPr>
          <p:cNvPr id="26" name="Oval 25"/>
          <p:cNvSpPr/>
          <p:nvPr/>
        </p:nvSpPr>
        <p:spPr>
          <a:xfrm>
            <a:off x="6640518" y="6553125"/>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C</a:t>
            </a:r>
          </a:p>
        </p:txBody>
      </p:sp>
    </p:spTree>
    <p:extLst>
      <p:ext uri="{BB962C8B-B14F-4D97-AF65-F5344CB8AC3E}">
        <p14:creationId xmlns:p14="http://schemas.microsoft.com/office/powerpoint/2010/main" val="81423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265675" y="6045483"/>
            <a:ext cx="1381527" cy="553998"/>
          </a:xfrm>
          <a:prstGeom prst="rect">
            <a:avLst/>
          </a:prstGeom>
          <a:noFill/>
        </p:spPr>
        <p:txBody>
          <a:bodyPr wrap="square" rtlCol="0">
            <a:spAutoFit/>
          </a:bodyPr>
          <a:lstStyle/>
          <a:p>
            <a:r>
              <a:rPr lang="en-US" sz="1050" b="1" dirty="0">
                <a:solidFill>
                  <a:schemeClr val="bg1"/>
                </a:solidFill>
                <a:latin typeface="Arial" charset="0"/>
                <a:ea typeface="Arial" charset="0"/>
                <a:cs typeface="Arial" charset="0"/>
              </a:rPr>
              <a:t>Note: </a:t>
            </a:r>
            <a:r>
              <a:rPr lang="en-US" sz="975" dirty="0">
                <a:solidFill>
                  <a:schemeClr val="bg1"/>
                </a:solidFill>
                <a:latin typeface="Arial" charset="0"/>
                <a:ea typeface="Arial" charset="0"/>
                <a:cs typeface="Arial" charset="0"/>
              </a:rPr>
              <a:t>neque digni and in aliquet nisl </a:t>
            </a:r>
            <a:br>
              <a:rPr lang="en-US" sz="975" dirty="0">
                <a:solidFill>
                  <a:schemeClr val="bg1"/>
                </a:solidFill>
                <a:latin typeface="Arial" charset="0"/>
                <a:ea typeface="Arial" charset="0"/>
                <a:cs typeface="Arial" charset="0"/>
              </a:rPr>
            </a:br>
            <a:r>
              <a:rPr lang="en-US" sz="975" dirty="0">
                <a:solidFill>
                  <a:schemeClr val="bg1"/>
                </a:solidFill>
                <a:latin typeface="Arial" charset="0"/>
                <a:ea typeface="Arial" charset="0"/>
                <a:cs typeface="Arial" charset="0"/>
              </a:rPr>
              <a:t>et a umis varius.</a:t>
            </a:r>
          </a:p>
        </p:txBody>
      </p:sp>
      <p:sp>
        <p:nvSpPr>
          <p:cNvPr id="4" name="Arc 3"/>
          <p:cNvSpPr/>
          <p:nvPr/>
        </p:nvSpPr>
        <p:spPr>
          <a:xfrm rot="14652315" flipV="1">
            <a:off x="868885" y="5364920"/>
            <a:ext cx="1049348" cy="1247329"/>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Tree>
    <p:extLst>
      <p:ext uri="{BB962C8B-B14F-4D97-AF65-F5344CB8AC3E}">
        <p14:creationId xmlns:p14="http://schemas.microsoft.com/office/powerpoint/2010/main" val="27217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1665125249"/>
              </p:ext>
            </p:extLst>
          </p:nvPr>
        </p:nvGraphicFramePr>
        <p:xfrm>
          <a:off x="3823925" y="1450009"/>
          <a:ext cx="4791075"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a:t>Lorem ipsum dolor sit </a:t>
            </a:r>
            <a:r>
              <a:rPr lang="en-US" dirty="0" err="1"/>
              <a:t>amet</a:t>
            </a:r>
            <a:r>
              <a:rPr lang="en-US" dirty="0"/>
              <a:t>, </a:t>
            </a:r>
            <a:r>
              <a:rPr lang="en-US" dirty="0" err="1"/>
              <a:t>consectet</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a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and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a:t>
            </a:r>
            <a:r>
              <a:rPr lang="en-US" dirty="0"/>
              <a:t> and et </a:t>
            </a:r>
            <a:r>
              <a:rPr lang="en-US" dirty="0" err="1"/>
              <a:t>scelerisque</a:t>
            </a:r>
            <a:r>
              <a:rPr lang="en-US" dirty="0"/>
              <a:t>.</a:t>
            </a:r>
          </a:p>
          <a:p>
            <a:endParaRPr lang="en-US" dirty="0"/>
          </a:p>
        </p:txBody>
      </p:sp>
      <p:sp>
        <p:nvSpPr>
          <p:cNvPr id="7" name="Title 4"/>
          <p:cNvSpPr>
            <a:spLocks noGrp="1"/>
          </p:cNvSpPr>
          <p:nvPr>
            <p:ph type="title"/>
          </p:nvPr>
        </p:nvSpPr>
        <p:spPr/>
        <p:txBody>
          <a:bodyPr/>
          <a:lstStyle/>
          <a:p>
            <a:r>
              <a:rPr lang="en-US" dirty="0"/>
              <a:t>Click to add title</a:t>
            </a:r>
          </a:p>
        </p:txBody>
      </p:sp>
      <p:sp>
        <p:nvSpPr>
          <p:cNvPr id="11" name="Rectangle 10"/>
          <p:cNvSpPr/>
          <p:nvPr/>
        </p:nvSpPr>
        <p:spPr>
          <a:xfrm>
            <a:off x="2022045" y="4585382"/>
            <a:ext cx="1540962" cy="84317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2" name="Freeform 11"/>
          <p:cNvSpPr/>
          <p:nvPr/>
        </p:nvSpPr>
        <p:spPr>
          <a:xfrm>
            <a:off x="2121786" y="4694530"/>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3" name="Freeform 12"/>
          <p:cNvSpPr/>
          <p:nvPr/>
        </p:nvSpPr>
        <p:spPr>
          <a:xfrm rot="10800000">
            <a:off x="3328864" y="4707520"/>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4" name="TextBox 13"/>
          <p:cNvSpPr txBox="1"/>
          <p:nvPr/>
        </p:nvSpPr>
        <p:spPr>
          <a:xfrm>
            <a:off x="2199648" y="4747699"/>
            <a:ext cx="1182065" cy="542456"/>
          </a:xfrm>
          <a:prstGeom prst="rect">
            <a:avLst/>
          </a:prstGeom>
          <a:noFill/>
        </p:spPr>
        <p:txBody>
          <a:bodyPr wrap="square" rtlCol="0">
            <a:spAutoFit/>
          </a:bodyPr>
          <a:lstStyle/>
          <a:p>
            <a:pPr algn="ctr"/>
            <a:r>
              <a:rPr lang="en-US" sz="975" dirty="0">
                <a:solidFill>
                  <a:schemeClr val="bg1"/>
                </a:solidFill>
                <a:latin typeface="Arial" charset="0"/>
                <a:ea typeface="Arial" charset="0"/>
                <a:cs typeface="Arial" charset="0"/>
              </a:rPr>
              <a:t>neque dignissim, and in aliquet nisl </a:t>
            </a:r>
            <a:br>
              <a:rPr lang="en-US" sz="975" dirty="0">
                <a:solidFill>
                  <a:schemeClr val="bg1"/>
                </a:solidFill>
                <a:latin typeface="Arial" charset="0"/>
                <a:ea typeface="Arial" charset="0"/>
                <a:cs typeface="Arial" charset="0"/>
              </a:rPr>
            </a:br>
            <a:r>
              <a:rPr lang="en-US" sz="975" dirty="0">
                <a:solidFill>
                  <a:schemeClr val="bg1"/>
                </a:solidFill>
                <a:latin typeface="Arial" charset="0"/>
                <a:ea typeface="Arial" charset="0"/>
                <a:cs typeface="Arial" charset="0"/>
              </a:rPr>
              <a:t>et umis varius.</a:t>
            </a:r>
          </a:p>
        </p:txBody>
      </p:sp>
    </p:spTree>
    <p:extLst>
      <p:ext uri="{BB962C8B-B14F-4D97-AF65-F5344CB8AC3E}">
        <p14:creationId xmlns:p14="http://schemas.microsoft.com/office/powerpoint/2010/main" val="2102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Placeholder 1"/>
          <p:cNvSpPr txBox="1">
            <a:spLocks/>
          </p:cNvSpPr>
          <p:nvPr/>
        </p:nvSpPr>
        <p:spPr>
          <a:xfrm>
            <a:off x="425196" y="2185416"/>
            <a:ext cx="5461254" cy="933671"/>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950"/>
              </a:lnSpc>
              <a:buNone/>
            </a:pPr>
            <a:r>
              <a:rPr lang="en-US" sz="1350" spc="-38" dirty="0"/>
              <a:t>Copy and paste these graphic elements to give your presentation a touch of color. Only use the official UB brand color palette. For more information, please visit </a:t>
            </a:r>
            <a:r>
              <a:rPr lang="en-US" sz="1350" spc="-38" dirty="0">
                <a:solidFill>
                  <a:srgbClr val="828383"/>
                </a:solidFill>
                <a:hlinkClick r:id="rId2"/>
              </a:rPr>
              <a:t>www.buffalo.edu/brand/creative/color/color-palette</a:t>
            </a:r>
            <a:r>
              <a:rPr lang="en-US" sz="1350" spc="-38" dirty="0">
                <a:solidFill>
                  <a:srgbClr val="828383"/>
                </a:solidFill>
              </a:rPr>
              <a:t>.</a:t>
            </a:r>
          </a:p>
        </p:txBody>
      </p:sp>
      <p:sp>
        <p:nvSpPr>
          <p:cNvPr id="60" name="Arc 59"/>
          <p:cNvSpPr/>
          <p:nvPr/>
        </p:nvSpPr>
        <p:spPr>
          <a:xfrm rot="16200000" flipV="1">
            <a:off x="652403" y="3507219"/>
            <a:ext cx="1049348" cy="1247329"/>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
        <p:nvSpPr>
          <p:cNvPr id="62" name="Oval 61"/>
          <p:cNvSpPr/>
          <p:nvPr/>
        </p:nvSpPr>
        <p:spPr>
          <a:xfrm>
            <a:off x="561889" y="4312745"/>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1</a:t>
            </a:r>
          </a:p>
        </p:txBody>
      </p:sp>
      <p:sp>
        <p:nvSpPr>
          <p:cNvPr id="71" name="Oval 70"/>
          <p:cNvSpPr/>
          <p:nvPr/>
        </p:nvSpPr>
        <p:spPr>
          <a:xfrm>
            <a:off x="918242" y="4312745"/>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2</a:t>
            </a:r>
          </a:p>
        </p:txBody>
      </p:sp>
      <p:sp>
        <p:nvSpPr>
          <p:cNvPr id="72" name="Oval 71"/>
          <p:cNvSpPr/>
          <p:nvPr/>
        </p:nvSpPr>
        <p:spPr>
          <a:xfrm>
            <a:off x="1274595" y="4312745"/>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3</a:t>
            </a:r>
          </a:p>
        </p:txBody>
      </p:sp>
      <p:sp>
        <p:nvSpPr>
          <p:cNvPr id="74" name="Oval 73"/>
          <p:cNvSpPr/>
          <p:nvPr/>
        </p:nvSpPr>
        <p:spPr>
          <a:xfrm>
            <a:off x="1630948" y="4312745"/>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4</a:t>
            </a:r>
          </a:p>
        </p:txBody>
      </p:sp>
      <p:sp>
        <p:nvSpPr>
          <p:cNvPr id="75" name="Oval 74"/>
          <p:cNvSpPr/>
          <p:nvPr/>
        </p:nvSpPr>
        <p:spPr>
          <a:xfrm>
            <a:off x="1987300" y="4312745"/>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5</a:t>
            </a:r>
          </a:p>
        </p:txBody>
      </p:sp>
      <p:sp>
        <p:nvSpPr>
          <p:cNvPr id="76" name="Oval 75"/>
          <p:cNvSpPr/>
          <p:nvPr/>
        </p:nvSpPr>
        <p:spPr>
          <a:xfrm>
            <a:off x="2343653" y="4312745"/>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6</a:t>
            </a:r>
          </a:p>
        </p:txBody>
      </p:sp>
      <p:sp>
        <p:nvSpPr>
          <p:cNvPr id="77" name="Oval 76"/>
          <p:cNvSpPr/>
          <p:nvPr/>
        </p:nvSpPr>
        <p:spPr>
          <a:xfrm>
            <a:off x="2700006" y="4312745"/>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7</a:t>
            </a:r>
          </a:p>
        </p:txBody>
      </p:sp>
      <p:sp>
        <p:nvSpPr>
          <p:cNvPr id="78" name="Oval 77"/>
          <p:cNvSpPr/>
          <p:nvPr/>
        </p:nvSpPr>
        <p:spPr>
          <a:xfrm>
            <a:off x="3056359" y="4312745"/>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8</a:t>
            </a:r>
          </a:p>
        </p:txBody>
      </p:sp>
      <p:sp>
        <p:nvSpPr>
          <p:cNvPr id="79" name="Oval 78"/>
          <p:cNvSpPr/>
          <p:nvPr/>
        </p:nvSpPr>
        <p:spPr>
          <a:xfrm>
            <a:off x="3412711" y="4312745"/>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9</a:t>
            </a:r>
          </a:p>
        </p:txBody>
      </p:sp>
      <p:sp>
        <p:nvSpPr>
          <p:cNvPr id="80" name="Oval 79"/>
          <p:cNvSpPr/>
          <p:nvPr/>
        </p:nvSpPr>
        <p:spPr>
          <a:xfrm>
            <a:off x="3769063" y="4312745"/>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0</a:t>
            </a:r>
          </a:p>
        </p:txBody>
      </p:sp>
      <p:sp>
        <p:nvSpPr>
          <p:cNvPr id="81" name="Oval 80"/>
          <p:cNvSpPr/>
          <p:nvPr/>
        </p:nvSpPr>
        <p:spPr>
          <a:xfrm>
            <a:off x="562451" y="4589979"/>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1</a:t>
            </a:r>
          </a:p>
        </p:txBody>
      </p:sp>
      <p:sp>
        <p:nvSpPr>
          <p:cNvPr id="82" name="Oval 81"/>
          <p:cNvSpPr/>
          <p:nvPr/>
        </p:nvSpPr>
        <p:spPr>
          <a:xfrm>
            <a:off x="918804" y="4589979"/>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2</a:t>
            </a:r>
          </a:p>
        </p:txBody>
      </p:sp>
      <p:sp>
        <p:nvSpPr>
          <p:cNvPr id="83" name="Oval 82"/>
          <p:cNvSpPr/>
          <p:nvPr/>
        </p:nvSpPr>
        <p:spPr>
          <a:xfrm>
            <a:off x="1275157" y="4589979"/>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3</a:t>
            </a:r>
          </a:p>
        </p:txBody>
      </p:sp>
      <p:sp>
        <p:nvSpPr>
          <p:cNvPr id="84" name="Oval 83"/>
          <p:cNvSpPr/>
          <p:nvPr/>
        </p:nvSpPr>
        <p:spPr>
          <a:xfrm>
            <a:off x="1631509" y="4589979"/>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4</a:t>
            </a:r>
          </a:p>
        </p:txBody>
      </p:sp>
      <p:sp>
        <p:nvSpPr>
          <p:cNvPr id="85" name="Oval 84"/>
          <p:cNvSpPr/>
          <p:nvPr/>
        </p:nvSpPr>
        <p:spPr>
          <a:xfrm>
            <a:off x="1987862" y="4589979"/>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5</a:t>
            </a:r>
          </a:p>
        </p:txBody>
      </p:sp>
      <p:sp>
        <p:nvSpPr>
          <p:cNvPr id="86" name="Oval 85"/>
          <p:cNvSpPr/>
          <p:nvPr/>
        </p:nvSpPr>
        <p:spPr>
          <a:xfrm>
            <a:off x="2344215" y="4589979"/>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6</a:t>
            </a:r>
          </a:p>
        </p:txBody>
      </p:sp>
      <p:sp>
        <p:nvSpPr>
          <p:cNvPr id="87" name="Oval 86"/>
          <p:cNvSpPr/>
          <p:nvPr/>
        </p:nvSpPr>
        <p:spPr>
          <a:xfrm>
            <a:off x="2700568" y="4589979"/>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7</a:t>
            </a:r>
          </a:p>
        </p:txBody>
      </p:sp>
      <p:sp>
        <p:nvSpPr>
          <p:cNvPr id="88" name="Oval 87"/>
          <p:cNvSpPr/>
          <p:nvPr/>
        </p:nvSpPr>
        <p:spPr>
          <a:xfrm>
            <a:off x="3056920" y="4589979"/>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8</a:t>
            </a:r>
          </a:p>
        </p:txBody>
      </p:sp>
      <p:sp>
        <p:nvSpPr>
          <p:cNvPr id="89" name="Oval 88"/>
          <p:cNvSpPr/>
          <p:nvPr/>
        </p:nvSpPr>
        <p:spPr>
          <a:xfrm>
            <a:off x="3413273" y="4589979"/>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9</a:t>
            </a:r>
          </a:p>
        </p:txBody>
      </p:sp>
      <p:sp>
        <p:nvSpPr>
          <p:cNvPr id="90" name="Oval 89"/>
          <p:cNvSpPr/>
          <p:nvPr/>
        </p:nvSpPr>
        <p:spPr>
          <a:xfrm>
            <a:off x="3769624" y="4589979"/>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0</a:t>
            </a:r>
          </a:p>
        </p:txBody>
      </p:sp>
      <p:sp>
        <p:nvSpPr>
          <p:cNvPr id="91" name="Arc 90"/>
          <p:cNvSpPr/>
          <p:nvPr/>
        </p:nvSpPr>
        <p:spPr>
          <a:xfrm rot="16200000" flipV="1">
            <a:off x="2357479" y="3507218"/>
            <a:ext cx="1049348" cy="1247329"/>
          </a:xfrm>
          <a:prstGeom prst="arc">
            <a:avLst>
              <a:gd name="adj1" fmla="val 16200000"/>
              <a:gd name="adj2" fmla="val 4002257"/>
            </a:avLst>
          </a:prstGeom>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
        <p:nvSpPr>
          <p:cNvPr id="92" name="Oval 91"/>
          <p:cNvSpPr/>
          <p:nvPr/>
        </p:nvSpPr>
        <p:spPr>
          <a:xfrm>
            <a:off x="561889" y="5109572"/>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A</a:t>
            </a:r>
          </a:p>
        </p:txBody>
      </p:sp>
      <p:sp>
        <p:nvSpPr>
          <p:cNvPr id="93" name="Oval 92"/>
          <p:cNvSpPr/>
          <p:nvPr/>
        </p:nvSpPr>
        <p:spPr>
          <a:xfrm>
            <a:off x="918242" y="5109572"/>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B</a:t>
            </a:r>
          </a:p>
        </p:txBody>
      </p:sp>
      <p:sp>
        <p:nvSpPr>
          <p:cNvPr id="94" name="Oval 93"/>
          <p:cNvSpPr/>
          <p:nvPr/>
        </p:nvSpPr>
        <p:spPr>
          <a:xfrm>
            <a:off x="1274595" y="5109572"/>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C</a:t>
            </a:r>
          </a:p>
        </p:txBody>
      </p:sp>
      <p:sp>
        <p:nvSpPr>
          <p:cNvPr id="95" name="Oval 94"/>
          <p:cNvSpPr/>
          <p:nvPr/>
        </p:nvSpPr>
        <p:spPr>
          <a:xfrm>
            <a:off x="1630948" y="5109572"/>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D</a:t>
            </a:r>
          </a:p>
        </p:txBody>
      </p:sp>
      <p:sp>
        <p:nvSpPr>
          <p:cNvPr id="96" name="Oval 95"/>
          <p:cNvSpPr/>
          <p:nvPr/>
        </p:nvSpPr>
        <p:spPr>
          <a:xfrm>
            <a:off x="1987300" y="5109572"/>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E</a:t>
            </a:r>
          </a:p>
        </p:txBody>
      </p:sp>
      <p:sp>
        <p:nvSpPr>
          <p:cNvPr id="97" name="Oval 96"/>
          <p:cNvSpPr/>
          <p:nvPr/>
        </p:nvSpPr>
        <p:spPr>
          <a:xfrm>
            <a:off x="2343653" y="5109572"/>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F</a:t>
            </a:r>
          </a:p>
        </p:txBody>
      </p:sp>
      <p:sp>
        <p:nvSpPr>
          <p:cNvPr id="98" name="Oval 97"/>
          <p:cNvSpPr/>
          <p:nvPr/>
        </p:nvSpPr>
        <p:spPr>
          <a:xfrm>
            <a:off x="2700006" y="5109572"/>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G</a:t>
            </a:r>
          </a:p>
        </p:txBody>
      </p:sp>
      <p:sp>
        <p:nvSpPr>
          <p:cNvPr id="99" name="Oval 98"/>
          <p:cNvSpPr/>
          <p:nvPr/>
        </p:nvSpPr>
        <p:spPr>
          <a:xfrm>
            <a:off x="3056359" y="5109572"/>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H</a:t>
            </a:r>
          </a:p>
        </p:txBody>
      </p:sp>
      <p:sp>
        <p:nvSpPr>
          <p:cNvPr id="100" name="Oval 99"/>
          <p:cNvSpPr/>
          <p:nvPr/>
        </p:nvSpPr>
        <p:spPr>
          <a:xfrm>
            <a:off x="3412711" y="5109572"/>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I</a:t>
            </a:r>
          </a:p>
        </p:txBody>
      </p:sp>
      <p:sp>
        <p:nvSpPr>
          <p:cNvPr id="101" name="Oval 100"/>
          <p:cNvSpPr/>
          <p:nvPr/>
        </p:nvSpPr>
        <p:spPr>
          <a:xfrm>
            <a:off x="3769063" y="5109572"/>
            <a:ext cx="167684" cy="167684"/>
          </a:xfrm>
          <a:prstGeom prst="ellipse">
            <a:avLst/>
          </a:prstGeom>
          <a:solidFill>
            <a:srgbClr val="00C7B1"/>
          </a:solidFill>
          <a:ln w="2540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bg2"/>
                </a:solidFill>
                <a:latin typeface="Arial" charset="0"/>
                <a:ea typeface="Arial" charset="0"/>
                <a:cs typeface="Arial" charset="0"/>
              </a:rPr>
              <a:t>J</a:t>
            </a:r>
          </a:p>
        </p:txBody>
      </p:sp>
      <p:sp>
        <p:nvSpPr>
          <p:cNvPr id="102" name="Oval 101"/>
          <p:cNvSpPr/>
          <p:nvPr/>
        </p:nvSpPr>
        <p:spPr>
          <a:xfrm>
            <a:off x="561889" y="5376911"/>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A</a:t>
            </a:r>
          </a:p>
        </p:txBody>
      </p:sp>
      <p:sp>
        <p:nvSpPr>
          <p:cNvPr id="103" name="Oval 102"/>
          <p:cNvSpPr/>
          <p:nvPr/>
        </p:nvSpPr>
        <p:spPr>
          <a:xfrm>
            <a:off x="918242" y="5376911"/>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B</a:t>
            </a:r>
          </a:p>
        </p:txBody>
      </p:sp>
      <p:sp>
        <p:nvSpPr>
          <p:cNvPr id="104" name="Oval 103"/>
          <p:cNvSpPr/>
          <p:nvPr/>
        </p:nvSpPr>
        <p:spPr>
          <a:xfrm>
            <a:off x="1274595" y="5376911"/>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C</a:t>
            </a:r>
          </a:p>
        </p:txBody>
      </p:sp>
      <p:sp>
        <p:nvSpPr>
          <p:cNvPr id="105" name="Oval 104"/>
          <p:cNvSpPr/>
          <p:nvPr/>
        </p:nvSpPr>
        <p:spPr>
          <a:xfrm>
            <a:off x="1630948" y="5376911"/>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D</a:t>
            </a:r>
          </a:p>
        </p:txBody>
      </p:sp>
      <p:sp>
        <p:nvSpPr>
          <p:cNvPr id="106" name="Oval 105"/>
          <p:cNvSpPr/>
          <p:nvPr/>
        </p:nvSpPr>
        <p:spPr>
          <a:xfrm>
            <a:off x="1987300" y="5376911"/>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E</a:t>
            </a:r>
          </a:p>
        </p:txBody>
      </p:sp>
      <p:sp>
        <p:nvSpPr>
          <p:cNvPr id="107" name="Oval 106"/>
          <p:cNvSpPr/>
          <p:nvPr/>
        </p:nvSpPr>
        <p:spPr>
          <a:xfrm>
            <a:off x="2343653" y="5376911"/>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F</a:t>
            </a:r>
          </a:p>
        </p:txBody>
      </p:sp>
      <p:sp>
        <p:nvSpPr>
          <p:cNvPr id="108" name="Oval 107"/>
          <p:cNvSpPr/>
          <p:nvPr/>
        </p:nvSpPr>
        <p:spPr>
          <a:xfrm>
            <a:off x="2700006" y="5376911"/>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G</a:t>
            </a:r>
          </a:p>
        </p:txBody>
      </p:sp>
      <p:sp>
        <p:nvSpPr>
          <p:cNvPr id="109" name="Oval 108"/>
          <p:cNvSpPr/>
          <p:nvPr/>
        </p:nvSpPr>
        <p:spPr>
          <a:xfrm>
            <a:off x="3056359" y="5376911"/>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H</a:t>
            </a:r>
          </a:p>
        </p:txBody>
      </p:sp>
      <p:sp>
        <p:nvSpPr>
          <p:cNvPr id="110" name="Oval 109"/>
          <p:cNvSpPr/>
          <p:nvPr/>
        </p:nvSpPr>
        <p:spPr>
          <a:xfrm>
            <a:off x="3412711" y="5376911"/>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I</a:t>
            </a:r>
          </a:p>
        </p:txBody>
      </p:sp>
      <p:sp>
        <p:nvSpPr>
          <p:cNvPr id="111" name="Oval 110"/>
          <p:cNvSpPr/>
          <p:nvPr/>
        </p:nvSpPr>
        <p:spPr>
          <a:xfrm>
            <a:off x="3769063" y="5376911"/>
            <a:ext cx="167684" cy="167684"/>
          </a:xfrm>
          <a:prstGeom prst="ellipse">
            <a:avLst/>
          </a:prstGeom>
          <a:noFill/>
          <a:ln w="26543"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rgbClr val="00C7B1"/>
                </a:solidFill>
                <a:latin typeface="Arial" charset="0"/>
                <a:ea typeface="Arial" charset="0"/>
                <a:cs typeface="Arial" charset="0"/>
              </a:rPr>
              <a:t>J</a:t>
            </a:r>
          </a:p>
        </p:txBody>
      </p:sp>
      <p:cxnSp>
        <p:nvCxnSpPr>
          <p:cNvPr id="112" name="Straight Arrow Connector 111"/>
          <p:cNvCxnSpPr/>
          <p:nvPr/>
        </p:nvCxnSpPr>
        <p:spPr>
          <a:xfrm>
            <a:off x="4606604" y="4018937"/>
            <a:ext cx="168021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4566198" y="5004776"/>
            <a:ext cx="1699260" cy="612"/>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4566198" y="5252110"/>
            <a:ext cx="1680210" cy="8354"/>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4628173" y="4514557"/>
            <a:ext cx="1637285" cy="135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6" name="Freeform 115"/>
          <p:cNvSpPr/>
          <p:nvPr/>
        </p:nvSpPr>
        <p:spPr>
          <a:xfrm>
            <a:off x="6840380" y="4983805"/>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17" name="Freeform 116"/>
          <p:cNvSpPr/>
          <p:nvPr/>
        </p:nvSpPr>
        <p:spPr>
          <a:xfrm rot="10800000">
            <a:off x="8047458" y="4996794"/>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18" name="TextBox 117"/>
          <p:cNvSpPr txBox="1"/>
          <p:nvPr/>
        </p:nvSpPr>
        <p:spPr>
          <a:xfrm>
            <a:off x="6840381" y="5021209"/>
            <a:ext cx="1336621" cy="542456"/>
          </a:xfrm>
          <a:prstGeom prst="rect">
            <a:avLst/>
          </a:prstGeom>
          <a:noFill/>
          <a:ln>
            <a:noFill/>
          </a:ln>
        </p:spPr>
        <p:txBody>
          <a:bodyPr wrap="square" rtlCol="0">
            <a:spAutoFit/>
          </a:bodyPr>
          <a:lstStyle/>
          <a:p>
            <a:pPr algn="ctr"/>
            <a:r>
              <a:rPr lang="en-US" sz="975" b="1" dirty="0">
                <a:solidFill>
                  <a:srgbClr val="00C7B1"/>
                </a:solidFill>
                <a:latin typeface="Arial" charset="0"/>
                <a:ea typeface="Arial" charset="0"/>
                <a:cs typeface="Arial" charset="0"/>
              </a:rPr>
              <a:t>Note: </a:t>
            </a:r>
            <a:r>
              <a:rPr lang="en-US" sz="975" dirty="0">
                <a:solidFill>
                  <a:srgbClr val="00C7B1"/>
                </a:solidFill>
                <a:latin typeface="Arial" charset="0"/>
                <a:ea typeface="Arial" charset="0"/>
                <a:cs typeface="Arial" charset="0"/>
              </a:rPr>
              <a:t>neque in dignissim, and quet nis et umis varius.</a:t>
            </a:r>
          </a:p>
        </p:txBody>
      </p:sp>
      <p:sp>
        <p:nvSpPr>
          <p:cNvPr id="119" name="Rectangle 118"/>
          <p:cNvSpPr/>
          <p:nvPr/>
        </p:nvSpPr>
        <p:spPr>
          <a:xfrm>
            <a:off x="6802280" y="3709845"/>
            <a:ext cx="1540962" cy="84317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20" name="Freeform 119"/>
          <p:cNvSpPr/>
          <p:nvPr/>
        </p:nvSpPr>
        <p:spPr>
          <a:xfrm>
            <a:off x="6902021" y="3818994"/>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21" name="Freeform 120"/>
          <p:cNvSpPr/>
          <p:nvPr/>
        </p:nvSpPr>
        <p:spPr>
          <a:xfrm rot="10800000">
            <a:off x="8109099" y="3831983"/>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122" name="TextBox 121"/>
          <p:cNvSpPr txBox="1"/>
          <p:nvPr/>
        </p:nvSpPr>
        <p:spPr>
          <a:xfrm>
            <a:off x="6979883" y="3872162"/>
            <a:ext cx="1182065" cy="542456"/>
          </a:xfrm>
          <a:prstGeom prst="rect">
            <a:avLst/>
          </a:prstGeom>
          <a:noFill/>
        </p:spPr>
        <p:txBody>
          <a:bodyPr wrap="square" rtlCol="0">
            <a:spAutoFit/>
          </a:bodyPr>
          <a:lstStyle/>
          <a:p>
            <a:pPr algn="ctr"/>
            <a:r>
              <a:rPr lang="en-US" sz="975" dirty="0">
                <a:solidFill>
                  <a:schemeClr val="bg1"/>
                </a:solidFill>
                <a:latin typeface="Arial" charset="0"/>
                <a:ea typeface="Arial" charset="0"/>
                <a:cs typeface="Arial" charset="0"/>
              </a:rPr>
              <a:t>neque dignissim, and in aliquet nisl </a:t>
            </a:r>
            <a:br>
              <a:rPr lang="en-US" sz="975" dirty="0">
                <a:solidFill>
                  <a:schemeClr val="bg1"/>
                </a:solidFill>
                <a:latin typeface="Arial" charset="0"/>
                <a:ea typeface="Arial" charset="0"/>
                <a:cs typeface="Arial" charset="0"/>
              </a:rPr>
            </a:br>
            <a:r>
              <a:rPr lang="en-US" sz="975" dirty="0">
                <a:solidFill>
                  <a:schemeClr val="bg1"/>
                </a:solidFill>
                <a:latin typeface="Arial" charset="0"/>
                <a:ea typeface="Arial" charset="0"/>
                <a:cs typeface="Arial" charset="0"/>
              </a:rPr>
              <a:t>et umis varius.</a:t>
            </a:r>
          </a:p>
        </p:txBody>
      </p:sp>
      <p:cxnSp>
        <p:nvCxnSpPr>
          <p:cNvPr id="123" name="Straight Arrow Connector 122"/>
          <p:cNvCxnSpPr/>
          <p:nvPr/>
        </p:nvCxnSpPr>
        <p:spPr>
          <a:xfrm>
            <a:off x="4587554" y="4267402"/>
            <a:ext cx="1677904"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4599536" y="5507185"/>
            <a:ext cx="1644566" cy="612"/>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1" name="Title 2"/>
          <p:cNvSpPr txBox="1">
            <a:spLocks/>
          </p:cNvSpPr>
          <p:nvPr/>
        </p:nvSpPr>
        <p:spPr>
          <a:xfrm>
            <a:off x="425196" y="1316736"/>
            <a:ext cx="3398729" cy="868430"/>
          </a:xfrm>
          <a:prstGeom prst="rect">
            <a:avLst/>
          </a:prstGeom>
        </p:spPr>
        <p:txBody>
          <a:bodyPr anchor="b"/>
          <a:lst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a:lstStyle>
          <a:p>
            <a:r>
              <a:rPr lang="en-US"/>
              <a:t>Click to edit title</a:t>
            </a:r>
            <a:endParaRPr lang="en-US" dirty="0"/>
          </a:p>
        </p:txBody>
      </p:sp>
    </p:spTree>
    <p:extLst>
      <p:ext uri="{BB962C8B-B14F-4D97-AF65-F5344CB8AC3E}">
        <p14:creationId xmlns:p14="http://schemas.microsoft.com/office/powerpoint/2010/main" val="21995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Sub-topic</a:t>
            </a:r>
          </a:p>
        </p:txBody>
      </p:sp>
      <p:sp>
        <p:nvSpPr>
          <p:cNvPr id="3" name="Title 2"/>
          <p:cNvSpPr>
            <a:spLocks noGrp="1"/>
          </p:cNvSpPr>
          <p:nvPr>
            <p:ph type="ctrTitle"/>
          </p:nvPr>
        </p:nvSpPr>
        <p:spPr/>
        <p:txBody>
          <a:bodyPr/>
          <a:lstStyle/>
          <a:p>
            <a:r>
              <a:rPr lang="en-US" dirty="0"/>
              <a:t>Presentation</a:t>
            </a:r>
            <a:br>
              <a:rPr lang="en-US" dirty="0"/>
            </a:br>
            <a:r>
              <a:rPr lang="en-US" dirty="0"/>
              <a:t>title</a:t>
            </a:r>
          </a:p>
        </p:txBody>
      </p:sp>
    </p:spTree>
    <p:extLst>
      <p:ext uri="{BB962C8B-B14F-4D97-AF65-F5344CB8AC3E}">
        <p14:creationId xmlns:p14="http://schemas.microsoft.com/office/powerpoint/2010/main" val="71077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a:t>Section title</a:t>
            </a:r>
          </a:p>
        </p:txBody>
      </p:sp>
    </p:spTree>
    <p:extLst>
      <p:ext uri="{BB962C8B-B14F-4D97-AF65-F5344CB8AC3E}">
        <p14:creationId xmlns:p14="http://schemas.microsoft.com/office/powerpoint/2010/main" val="107618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Divider Slide</a:t>
            </a:r>
            <a:br>
              <a:rPr lang="en-US"/>
            </a:br>
            <a:r>
              <a:rPr lang="en-US"/>
              <a:t>Title</a:t>
            </a:r>
            <a:endParaRPr lang="en-US" dirty="0"/>
          </a:p>
        </p:txBody>
      </p:sp>
      <p:sp>
        <p:nvSpPr>
          <p:cNvPr id="3" name="Subtitle 2"/>
          <p:cNvSpPr>
            <a:spLocks noGrp="1"/>
          </p:cNvSpPr>
          <p:nvPr>
            <p:ph type="subTitle" idx="1"/>
          </p:nvPr>
        </p:nvSpPr>
        <p:spPr/>
        <p:txBody>
          <a:bodyPr/>
          <a:lstStyle/>
          <a:p>
            <a:r>
              <a:rPr lang="en-US"/>
              <a:t>Section Title</a:t>
            </a:r>
            <a:endParaRPr lang="en-US" dirty="0"/>
          </a:p>
        </p:txBody>
      </p:sp>
    </p:spTree>
    <p:extLst>
      <p:ext uri="{BB962C8B-B14F-4D97-AF65-F5344CB8AC3E}">
        <p14:creationId xmlns:p14="http://schemas.microsoft.com/office/powerpoint/2010/main" val="199136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a:hlinkClick r:id="rId3"/>
              </a:rPr>
              <a:t>ad litora torquent.</a:t>
            </a:r>
            <a:endParaRPr lang="en-US" dirty="0"/>
          </a:p>
        </p:txBody>
      </p:sp>
      <p:sp>
        <p:nvSpPr>
          <p:cNvPr id="3" name="Title 2"/>
          <p:cNvSpPr>
            <a:spLocks noGrp="1"/>
          </p:cNvSpPr>
          <p:nvPr>
            <p:ph type="title"/>
          </p:nvPr>
        </p:nvSpPr>
        <p:spPr/>
        <p:txBody>
          <a:bodyPr/>
          <a:lstStyle/>
          <a:p>
            <a:r>
              <a:rPr lang="en-US"/>
              <a:t>Click to edit title</a:t>
            </a:r>
            <a:endParaRPr lang="en-US" dirty="0"/>
          </a:p>
        </p:txBody>
      </p:sp>
      <p:sp>
        <p:nvSpPr>
          <p:cNvPr id="4" name="Arc 3"/>
          <p:cNvSpPr/>
          <p:nvPr/>
        </p:nvSpPr>
        <p:spPr>
          <a:xfrm rot="21073004">
            <a:off x="3399474" y="3438481"/>
            <a:ext cx="1049348" cy="1247329"/>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
        <p:nvSpPr>
          <p:cNvPr id="5" name="Freeform 4"/>
          <p:cNvSpPr/>
          <p:nvPr/>
        </p:nvSpPr>
        <p:spPr>
          <a:xfrm>
            <a:off x="3773929" y="4232291"/>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6" name="Freeform 5"/>
          <p:cNvSpPr/>
          <p:nvPr/>
        </p:nvSpPr>
        <p:spPr>
          <a:xfrm rot="10800000">
            <a:off x="4981007" y="4245280"/>
            <a:ext cx="129543" cy="597800"/>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charset="0"/>
            </a:endParaRPr>
          </a:p>
        </p:txBody>
      </p:sp>
      <p:sp>
        <p:nvSpPr>
          <p:cNvPr id="7" name="TextBox 6"/>
          <p:cNvSpPr txBox="1"/>
          <p:nvPr/>
        </p:nvSpPr>
        <p:spPr>
          <a:xfrm>
            <a:off x="3773929" y="4269695"/>
            <a:ext cx="1336621" cy="542456"/>
          </a:xfrm>
          <a:prstGeom prst="rect">
            <a:avLst/>
          </a:prstGeom>
          <a:noFill/>
          <a:ln>
            <a:noFill/>
          </a:ln>
        </p:spPr>
        <p:txBody>
          <a:bodyPr wrap="square" rtlCol="0">
            <a:spAutoFit/>
          </a:bodyPr>
          <a:lstStyle/>
          <a:p>
            <a:pPr algn="ctr"/>
            <a:r>
              <a:rPr lang="en-US" sz="975" b="1" dirty="0">
                <a:solidFill>
                  <a:srgbClr val="00C7B1"/>
                </a:solidFill>
                <a:latin typeface="Arial" charset="0"/>
                <a:ea typeface="Arial" charset="0"/>
                <a:cs typeface="Arial" charset="0"/>
              </a:rPr>
              <a:t>Note: </a:t>
            </a:r>
            <a:r>
              <a:rPr lang="en-US" sz="975" dirty="0">
                <a:solidFill>
                  <a:srgbClr val="00C7B1"/>
                </a:solidFill>
                <a:latin typeface="Arial" charset="0"/>
                <a:ea typeface="Arial" charset="0"/>
                <a:cs typeface="Arial" charset="0"/>
              </a:rPr>
              <a:t>neque in dignissim, and quet nis et umis varius.</a:t>
            </a:r>
          </a:p>
        </p:txBody>
      </p:sp>
    </p:spTree>
    <p:extLst>
      <p:ext uri="{BB962C8B-B14F-4D97-AF65-F5344CB8AC3E}">
        <p14:creationId xmlns:p14="http://schemas.microsoft.com/office/powerpoint/2010/main" val="43815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pPr lvl="0"/>
            <a:r>
              <a:rPr lang="en-US"/>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a:t>Click to edit title</a:t>
            </a:r>
            <a:endParaRPr lang="en-US" dirty="0"/>
          </a:p>
        </p:txBody>
      </p:sp>
    </p:spTree>
    <p:extLst>
      <p:ext uri="{BB962C8B-B14F-4D97-AF65-F5344CB8AC3E}">
        <p14:creationId xmlns:p14="http://schemas.microsoft.com/office/powerpoint/2010/main" val="193888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a:t>Lorem ipsum dolor amet, consectetur adipiscing elit.</a:t>
            </a:r>
          </a:p>
          <a:p>
            <a:r>
              <a:rPr lang="en-US"/>
              <a:t>Quisque ac orci in and turpis and dapibus sagittis.</a:t>
            </a:r>
          </a:p>
          <a:p>
            <a:r>
              <a:rPr lang="en-US"/>
              <a:t>Donec vitae justo et neque mollis un consectetur.</a:t>
            </a:r>
          </a:p>
          <a:p>
            <a:r>
              <a:rPr lang="en-US"/>
              <a:t>Etiam aliquet ex sed bibendum et consequat.</a:t>
            </a:r>
          </a:p>
          <a:p>
            <a:r>
              <a:rPr lang="en-US"/>
              <a:t>Cras lacinia est ac elit dignissim varius.</a:t>
            </a:r>
          </a:p>
          <a:p>
            <a:r>
              <a:rPr lang="en-US"/>
              <a:t>Duis sit amet odio facilisis turpis elit placerat.</a:t>
            </a:r>
          </a:p>
          <a:p>
            <a:r>
              <a:rPr lang="en-US"/>
              <a:t>Justo et neque odio facilisis turpis placerat.</a:t>
            </a:r>
            <a:endParaRPr lang="en-US" dirty="0"/>
          </a:p>
        </p:txBody>
      </p:sp>
      <p:sp>
        <p:nvSpPr>
          <p:cNvPr id="3" name="Title 2"/>
          <p:cNvSpPr>
            <a:spLocks noGrp="1"/>
          </p:cNvSpPr>
          <p:nvPr>
            <p:ph type="title"/>
          </p:nvPr>
        </p:nvSpPr>
        <p:spPr/>
        <p:txBody>
          <a:bodyPr/>
          <a:lstStyle/>
          <a:p>
            <a:r>
              <a:rPr lang="en-US"/>
              <a:t>Click to edit title</a:t>
            </a:r>
            <a:endParaRPr lang="en-US" dirty="0"/>
          </a:p>
        </p:txBody>
      </p:sp>
    </p:spTree>
    <p:extLst>
      <p:ext uri="{BB962C8B-B14F-4D97-AF65-F5344CB8AC3E}">
        <p14:creationId xmlns:p14="http://schemas.microsoft.com/office/powerpoint/2010/main" val="38379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a:t>CLICK TO EDIT MASTER TEXT STYLES</a:t>
            </a:r>
          </a:p>
          <a:p>
            <a:pPr lvl="1"/>
            <a:r>
              <a:rPr lang="en-US"/>
              <a:t>Second level text</a:t>
            </a:r>
          </a:p>
          <a:p>
            <a:pPr lvl="2"/>
            <a:r>
              <a:rPr lang="en-US"/>
              <a:t>Third level</a:t>
            </a:r>
          </a:p>
          <a:p>
            <a:pPr lvl="1"/>
            <a:r>
              <a:rPr lang="en-US"/>
              <a:t>Second level text</a:t>
            </a:r>
          </a:p>
          <a:p>
            <a:pPr lvl="2"/>
            <a:r>
              <a:rPr lang="en-US"/>
              <a:t>Third level</a:t>
            </a:r>
          </a:p>
          <a:p>
            <a:pPr lvl="0"/>
            <a:r>
              <a:rPr lang="en-US"/>
              <a:t>CLICK TO EDIT MASTER TEXT STYLES</a:t>
            </a:r>
          </a:p>
          <a:p>
            <a:pPr lvl="1"/>
            <a:r>
              <a:rPr lang="en-US"/>
              <a:t>Second level text </a:t>
            </a:r>
          </a:p>
          <a:p>
            <a:pPr lvl="2"/>
            <a:r>
              <a:rPr lang="en-US"/>
              <a:t>Third level</a:t>
            </a:r>
          </a:p>
          <a:p>
            <a:pPr lvl="2"/>
            <a:r>
              <a:rPr lang="en-US"/>
              <a:t>Third level</a:t>
            </a:r>
            <a:endParaRPr lang="en-US" dirty="0"/>
          </a:p>
        </p:txBody>
      </p:sp>
      <p:sp>
        <p:nvSpPr>
          <p:cNvPr id="2" name="Title 1"/>
          <p:cNvSpPr>
            <a:spLocks noGrp="1"/>
          </p:cNvSpPr>
          <p:nvPr>
            <p:ph type="title"/>
          </p:nvPr>
        </p:nvSpPr>
        <p:spPr/>
        <p:txBody>
          <a:bodyPr/>
          <a:lstStyle/>
          <a:p>
            <a:r>
              <a:rPr lang="en-US"/>
              <a:t>Click to edit title</a:t>
            </a:r>
            <a:endParaRPr lang="en-US" dirty="0"/>
          </a:p>
        </p:txBody>
      </p:sp>
    </p:spTree>
    <p:extLst>
      <p:ext uri="{BB962C8B-B14F-4D97-AF65-F5344CB8AC3E}">
        <p14:creationId xmlns:p14="http://schemas.microsoft.com/office/powerpoint/2010/main" val="172898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a:t>Click to edit title</a:t>
            </a:r>
            <a:endParaRPr lang="en-US" dirty="0"/>
          </a:p>
        </p:txBody>
      </p:sp>
      <p:sp>
        <p:nvSpPr>
          <p:cNvPr id="13" name="Picture Placeholder 12"/>
          <p:cNvSpPr>
            <a:spLocks noGrp="1"/>
          </p:cNvSpPr>
          <p:nvPr>
            <p:ph type="pic" idx="13"/>
          </p:nvPr>
        </p:nvSpPr>
        <p:spPr/>
      </p:sp>
      <p:sp>
        <p:nvSpPr>
          <p:cNvPr id="5" name="Arc 4"/>
          <p:cNvSpPr/>
          <p:nvPr/>
        </p:nvSpPr>
        <p:spPr>
          <a:xfrm rot="14218706" flipV="1">
            <a:off x="3228309" y="4303871"/>
            <a:ext cx="1049348" cy="1247329"/>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Arial" charset="0"/>
            </a:endParaRPr>
          </a:p>
        </p:txBody>
      </p:sp>
      <p:sp>
        <p:nvSpPr>
          <p:cNvPr id="6" name="TextBox 5"/>
          <p:cNvSpPr txBox="1"/>
          <p:nvPr/>
        </p:nvSpPr>
        <p:spPr>
          <a:xfrm>
            <a:off x="2548105" y="5082070"/>
            <a:ext cx="1381527" cy="553998"/>
          </a:xfrm>
          <a:prstGeom prst="rect">
            <a:avLst/>
          </a:prstGeom>
          <a:noFill/>
        </p:spPr>
        <p:txBody>
          <a:bodyPr wrap="square" rtlCol="0">
            <a:spAutoFit/>
          </a:bodyPr>
          <a:lstStyle/>
          <a:p>
            <a:r>
              <a:rPr lang="en-US" sz="1050" b="1" dirty="0">
                <a:solidFill>
                  <a:srgbClr val="00C7B1"/>
                </a:solidFill>
                <a:latin typeface="Arial" charset="0"/>
                <a:ea typeface="Arial" charset="0"/>
                <a:cs typeface="Arial" charset="0"/>
              </a:rPr>
              <a:t>Note: </a:t>
            </a:r>
            <a:r>
              <a:rPr lang="en-US" sz="975" dirty="0">
                <a:solidFill>
                  <a:srgbClr val="00C7B1"/>
                </a:solidFill>
                <a:latin typeface="Arial" charset="0"/>
                <a:ea typeface="Arial" charset="0"/>
                <a:cs typeface="Arial" charset="0"/>
              </a:rPr>
              <a:t>neque digni and in aliquet nisl </a:t>
            </a:r>
            <a:br>
              <a:rPr lang="en-US" sz="975" dirty="0">
                <a:solidFill>
                  <a:srgbClr val="00C7B1"/>
                </a:solidFill>
                <a:latin typeface="Arial" charset="0"/>
                <a:ea typeface="Arial" charset="0"/>
                <a:cs typeface="Arial" charset="0"/>
              </a:rPr>
            </a:br>
            <a:r>
              <a:rPr lang="en-US" sz="975" dirty="0">
                <a:solidFill>
                  <a:srgbClr val="00C7B1"/>
                </a:solidFill>
                <a:latin typeface="Arial" charset="0"/>
                <a:ea typeface="Arial" charset="0"/>
                <a:cs typeface="Arial" charset="0"/>
              </a:rPr>
              <a:t>et a umis varius.</a:t>
            </a:r>
          </a:p>
        </p:txBody>
      </p:sp>
    </p:spTree>
    <p:extLst>
      <p:ext uri="{BB962C8B-B14F-4D97-AF65-F5344CB8AC3E}">
        <p14:creationId xmlns:p14="http://schemas.microsoft.com/office/powerpoint/2010/main" val="1009827995"/>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2246</TotalTime>
  <Words>632</Words>
  <Application>Microsoft Macintosh PowerPoint</Application>
  <PresentationFormat>Presentación en pantalla (4:3)</PresentationFormat>
  <Paragraphs>92</Paragraphs>
  <Slides>13</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Presentación de PowerPoint</vt:lpstr>
      <vt:lpstr>Click to add title</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Manuel Andres Leiva Guzman (manleiva)</cp:lastModifiedBy>
  <cp:revision>200</cp:revision>
  <cp:lastPrinted>2016-07-18T17:32:49Z</cp:lastPrinted>
  <dcterms:created xsi:type="dcterms:W3CDTF">2016-06-28T14:05:07Z</dcterms:created>
  <dcterms:modified xsi:type="dcterms:W3CDTF">2019-11-07T04:50:33Z</dcterms:modified>
  <cp:category/>
</cp:coreProperties>
</file>