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918"/>
  </p:normalViewPr>
  <p:slideViewPr>
    <p:cSldViewPr snapToGrid="0" snapToObjects="1">
      <p:cViewPr>
        <p:scale>
          <a:sx n="111" d="100"/>
          <a:sy n="111" d="100"/>
        </p:scale>
        <p:origin x="1216" y="59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s-CL"/>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00-EF41-A90C-00F632BFF95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00-EF41-A90C-00F632BFF95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00-EF41-A90C-00F632BFF95E}"/>
            </c:ext>
          </c:extLst>
        </c:ser>
        <c:dLbls>
          <c:showLegendKey val="0"/>
          <c:showVal val="0"/>
          <c:showCatName val="0"/>
          <c:showSerName val="0"/>
          <c:showPercent val="0"/>
          <c:showBubbleSize val="0"/>
        </c:dLbls>
        <c:gapWidth val="219"/>
        <c:overlap val="-27"/>
        <c:axId val="-2106374000"/>
        <c:axId val="-2106413808"/>
      </c:barChart>
      <c:catAx>
        <c:axId val="-2106374000"/>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s-CL"/>
          </a:p>
        </c:txPr>
        <c:crossAx val="-2106413808"/>
        <c:crosses val="autoZero"/>
        <c:auto val="1"/>
        <c:lblAlgn val="ctr"/>
        <c:lblOffset val="100"/>
        <c:noMultiLvlLbl val="0"/>
      </c:catAx>
      <c:valAx>
        <c:axId val="-210641380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s-CL"/>
          </a:p>
        </c:txPr>
        <c:crossAx val="-2106374000"/>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CL"/>
        </a:p>
      </c:txPr>
    </c:legend>
    <c:plotVisOnly val="1"/>
    <c:dispBlanksAs val="gap"/>
    <c:showDLblsOverMax val="0"/>
  </c:chart>
  <c:spPr>
    <a:solidFill>
      <a:schemeClr val="bg1">
        <a:alpha val="62000"/>
      </a:schemeClr>
    </a:solid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11/6/19</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‹Nº›</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11/6/19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‹Nº›</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414743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18E8CE4-24C6-4148-8837-20E989F4932E}"/>
              </a:ext>
            </a:extLst>
          </p:cNvPr>
          <p:cNvPicPr>
            <a:picLocks noChangeAspect="1"/>
          </p:cNvPicPr>
          <p:nvPr userDrawn="1"/>
        </p:nvPicPr>
        <p:blipFill>
          <a:blip r:embed="rId2"/>
          <a:stretch>
            <a:fillRect/>
          </a:stretch>
        </p:blipFill>
        <p:spPr>
          <a:xfrm>
            <a:off x="-92515" y="-48558"/>
            <a:ext cx="9291600" cy="6955116"/>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s-ES_tradnl" noProof="0"/>
              <a:t>Sub topico</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s-ES_tradnl" noProof="0"/>
              <a:t>TITULO DE LA PRESENTACION</a:t>
            </a:r>
          </a:p>
        </p:txBody>
      </p:sp>
      <p:sp>
        <p:nvSpPr>
          <p:cNvPr id="8" name="Title 1">
            <a:extLst>
              <a:ext uri="{FF2B5EF4-FFF2-40B4-BE49-F238E27FC236}">
                <a16:creationId xmlns:a16="http://schemas.microsoft.com/office/drawing/2014/main" id="{C7C5B544-7DF9-5A44-956C-A9DF66E22952}"/>
              </a:ext>
            </a:extLst>
          </p:cNvPr>
          <p:cNvSpPr txBox="1">
            <a:spLocks/>
          </p:cNvSpPr>
          <p:nvPr userDrawn="1"/>
        </p:nvSpPr>
        <p:spPr>
          <a:xfrm>
            <a:off x="493776" y="6213513"/>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t>Universidad de Chile - Facultad de ciencias - departamento de química</a:t>
            </a:r>
          </a:p>
        </p:txBody>
      </p:sp>
      <p:pic>
        <p:nvPicPr>
          <p:cNvPr id="6" name="Imagen 5">
            <a:extLst>
              <a:ext uri="{FF2B5EF4-FFF2-40B4-BE49-F238E27FC236}">
                <a16:creationId xmlns:a16="http://schemas.microsoft.com/office/drawing/2014/main" id="{7A9D15B3-A8E7-814B-84F9-9527A57647EE}"/>
              </a:ext>
            </a:extLst>
          </p:cNvPr>
          <p:cNvPicPr>
            <a:picLocks noChangeAspect="1"/>
          </p:cNvPicPr>
          <p:nvPr userDrawn="1"/>
        </p:nvPicPr>
        <p:blipFill>
          <a:blip r:embed="rId3"/>
          <a:stretch>
            <a:fillRect/>
          </a:stretch>
        </p:blipFill>
        <p:spPr>
          <a:xfrm>
            <a:off x="425195" y="30408"/>
            <a:ext cx="906648" cy="627960"/>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17CEE17-9168-6F4A-9656-B023BC877478}"/>
              </a:ext>
            </a:extLst>
          </p:cNvPr>
          <p:cNvSpPr/>
          <p:nvPr userDrawn="1"/>
        </p:nvSpPr>
        <p:spPr>
          <a:xfrm>
            <a:off x="6599583" y="2693504"/>
            <a:ext cx="2544417" cy="41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Chart Placeholder 2"/>
          <p:cNvSpPr>
            <a:spLocks noGrp="1"/>
          </p:cNvSpPr>
          <p:nvPr>
            <p:ph type="chart" sz="quarter" idx="16"/>
          </p:nvPr>
        </p:nvSpPr>
        <p:spPr>
          <a:xfrm>
            <a:off x="3824240" y="1320800"/>
            <a:ext cx="4791075"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81E4DF6-849D-0F44-BC36-DB5E6DD666F3}"/>
              </a:ext>
            </a:extLst>
          </p:cNvPr>
          <p:cNvPicPr>
            <a:picLocks noChangeAspect="1"/>
          </p:cNvPicPr>
          <p:nvPr userDrawn="1"/>
        </p:nvPicPr>
        <p:blipFill>
          <a:blip r:embed="rId2"/>
          <a:stretch>
            <a:fillRect/>
          </a:stretch>
        </p:blipFill>
        <p:spPr>
          <a:xfrm>
            <a:off x="-147600" y="-340062"/>
            <a:ext cx="9291600" cy="6955116"/>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err="1"/>
              <a:t>Diapositiva</a:t>
            </a:r>
            <a:r>
              <a:rPr lang="en-US" dirty="0"/>
              <a:t> de division</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Seccion</a:t>
            </a:r>
            <a:r>
              <a:rPr lang="en-US" dirty="0"/>
              <a:t> de </a:t>
            </a:r>
            <a:r>
              <a:rPr lang="en-US" dirty="0" err="1"/>
              <a:t>titulo</a:t>
            </a:r>
            <a:endParaRPr lang="en-US" dirty="0"/>
          </a:p>
        </p:txBody>
      </p:sp>
      <p:sp>
        <p:nvSpPr>
          <p:cNvPr id="12" name="Title 1">
            <a:extLst>
              <a:ext uri="{FF2B5EF4-FFF2-40B4-BE49-F238E27FC236}">
                <a16:creationId xmlns:a16="http://schemas.microsoft.com/office/drawing/2014/main" id="{9C23ED7E-B746-794F-B418-B63FD5F5AF3A}"/>
              </a:ext>
            </a:extLst>
          </p:cNvPr>
          <p:cNvSpPr txBox="1">
            <a:spLocks/>
          </p:cNvSpPr>
          <p:nvPr userDrawn="1"/>
        </p:nvSpPr>
        <p:spPr>
          <a:xfrm>
            <a:off x="493776" y="6213513"/>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t>Universidad de Chile - Facultad de ciencias - departamento de química</a:t>
            </a:r>
          </a:p>
        </p:txBody>
      </p:sp>
      <p:pic>
        <p:nvPicPr>
          <p:cNvPr id="7" name="Imagen 6">
            <a:extLst>
              <a:ext uri="{FF2B5EF4-FFF2-40B4-BE49-F238E27FC236}">
                <a16:creationId xmlns:a16="http://schemas.microsoft.com/office/drawing/2014/main" id="{BC4E11B4-6EB5-9541-8F2C-B2CCC55E96C5}"/>
              </a:ext>
            </a:extLst>
          </p:cNvPr>
          <p:cNvPicPr>
            <a:picLocks noChangeAspect="1"/>
          </p:cNvPicPr>
          <p:nvPr userDrawn="1"/>
        </p:nvPicPr>
        <p:blipFill>
          <a:blip r:embed="rId3"/>
          <a:stretch>
            <a:fillRect/>
          </a:stretch>
        </p:blipFill>
        <p:spPr>
          <a:xfrm>
            <a:off x="425195" y="30408"/>
            <a:ext cx="906648" cy="627960"/>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7" name="Rectangle 6"/>
          <p:cNvSpPr/>
          <p:nvPr userDrawn="1"/>
        </p:nvSpPr>
        <p:spPr>
          <a:xfrm>
            <a:off x="4256314" y="2177143"/>
            <a:ext cx="4887686" cy="468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4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pic>
        <p:nvPicPr>
          <p:cNvPr id="4" name="Imagen 3">
            <a:extLst>
              <a:ext uri="{FF2B5EF4-FFF2-40B4-BE49-F238E27FC236}">
                <a16:creationId xmlns:a16="http://schemas.microsoft.com/office/drawing/2014/main" id="{2BEBBB40-FD4D-1A43-B14C-CB1E72E1BD97}"/>
              </a:ext>
            </a:extLst>
          </p:cNvPr>
          <p:cNvPicPr>
            <a:picLocks noChangeAspect="1"/>
          </p:cNvPicPr>
          <p:nvPr userDrawn="1"/>
        </p:nvPicPr>
        <p:blipFill>
          <a:blip r:embed="rId13"/>
          <a:stretch>
            <a:fillRect/>
          </a:stretch>
        </p:blipFill>
        <p:spPr>
          <a:xfrm>
            <a:off x="-11575" y="-11575"/>
            <a:ext cx="9190150" cy="6961435"/>
          </a:xfrm>
          <a:prstGeom prst="rect">
            <a:avLst/>
          </a:prstGeom>
        </p:spPr>
      </p:pic>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sp>
        <p:nvSpPr>
          <p:cNvPr id="5" name="Rectángulo 4">
            <a:extLst>
              <a:ext uri="{FF2B5EF4-FFF2-40B4-BE49-F238E27FC236}">
                <a16:creationId xmlns:a16="http://schemas.microsoft.com/office/drawing/2014/main" id="{DCF6236C-BA96-A244-8847-93520849E6A5}"/>
              </a:ext>
            </a:extLst>
          </p:cNvPr>
          <p:cNvSpPr/>
          <p:nvPr userDrawn="1"/>
        </p:nvSpPr>
        <p:spPr>
          <a:xfrm>
            <a:off x="6841475" y="2185166"/>
            <a:ext cx="2101046" cy="45272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425195" y="6409445"/>
            <a:ext cx="599374" cy="30296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2915D2C3-7EB9-F849-9C19-1CC92E2870ED}" type="slidenum">
              <a:rPr lang="en-US" sz="1200" b="1" smtClean="0">
                <a:solidFill>
                  <a:schemeClr val="tx1"/>
                </a:solidFill>
                <a:latin typeface="Arial" charset="0"/>
                <a:ea typeface="Arial" charset="0"/>
                <a:cs typeface="Arial" charset="0"/>
              </a:rPr>
              <a:pPr algn="l"/>
              <a:t>‹Nº›</a:t>
            </a:fld>
            <a:endParaRPr lang="en-US" sz="1200" b="1" dirty="0">
              <a:solidFill>
                <a:schemeClr val="tx1"/>
              </a:solidFill>
              <a:latin typeface="Arial" charset="0"/>
              <a:ea typeface="Arial" charset="0"/>
              <a:cs typeface="Arial" charset="0"/>
            </a:endParaRPr>
          </a:p>
        </p:txBody>
      </p:sp>
      <p:pic>
        <p:nvPicPr>
          <p:cNvPr id="3" name="Imagen 2">
            <a:extLst>
              <a:ext uri="{FF2B5EF4-FFF2-40B4-BE49-F238E27FC236}">
                <a16:creationId xmlns:a16="http://schemas.microsoft.com/office/drawing/2014/main" id="{F74CE42B-7DA2-DF48-A28A-89777927FC34}"/>
              </a:ext>
            </a:extLst>
          </p:cNvPr>
          <p:cNvPicPr>
            <a:picLocks noChangeAspect="1"/>
          </p:cNvPicPr>
          <p:nvPr userDrawn="1"/>
        </p:nvPicPr>
        <p:blipFill>
          <a:blip r:embed="rId14"/>
          <a:stretch>
            <a:fillRect/>
          </a:stretch>
        </p:blipFill>
        <p:spPr>
          <a:xfrm>
            <a:off x="425195" y="30408"/>
            <a:ext cx="906648" cy="627960"/>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274546783"/>
              </p:ext>
            </p:extLst>
          </p:nvPr>
        </p:nvGraphicFramePr>
        <p:xfrm>
          <a:off x="3628591" y="2291255"/>
          <a:ext cx="5210609" cy="397291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a:t>Click to add title</a:t>
            </a:r>
          </a:p>
        </p:txBody>
      </p:sp>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1969495" y="4727407"/>
            <a:ext cx="1540962" cy="843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 name="Freeform 11"/>
          <p:cNvSpPr/>
          <p:nvPr/>
        </p:nvSpPr>
        <p:spPr>
          <a:xfrm>
            <a:off x="2069236" y="4824598"/>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3" name="Freeform 12"/>
          <p:cNvSpPr/>
          <p:nvPr/>
        </p:nvSpPr>
        <p:spPr>
          <a:xfrm rot="10800000">
            <a:off x="3276314" y="4837588"/>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4" name="TextBox 13"/>
          <p:cNvSpPr txBox="1"/>
          <p:nvPr/>
        </p:nvSpPr>
        <p:spPr>
          <a:xfrm>
            <a:off x="2147098" y="4877767"/>
            <a:ext cx="1182065" cy="542456"/>
          </a:xfrm>
          <a:prstGeom prst="rect">
            <a:avLst/>
          </a:prstGeom>
          <a:noFill/>
        </p:spPr>
        <p:txBody>
          <a:bodyPr wrap="square" rtlCol="0">
            <a:spAutoFit/>
          </a:bodyPr>
          <a:lstStyle/>
          <a:p>
            <a:pPr algn="ctr"/>
            <a:r>
              <a:rPr lang="en-US" sz="975" dirty="0">
                <a:solidFill>
                  <a:schemeClr val="bg1"/>
                </a:solidFill>
                <a:latin typeface="Arial" charset="0"/>
                <a:ea typeface="Arial" charset="0"/>
                <a:cs typeface="Arial" charset="0"/>
              </a:rPr>
              <a:t>neque dignissim,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652403" y="3507219"/>
            <a:ext cx="1049348" cy="1247329"/>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3" name="Oval 2"/>
          <p:cNvSpPr/>
          <p:nvPr/>
        </p:nvSpPr>
        <p:spPr>
          <a:xfrm>
            <a:off x="561889"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1</a:t>
            </a:r>
          </a:p>
        </p:txBody>
      </p:sp>
      <p:sp>
        <p:nvSpPr>
          <p:cNvPr id="4" name="Oval 3"/>
          <p:cNvSpPr/>
          <p:nvPr/>
        </p:nvSpPr>
        <p:spPr>
          <a:xfrm>
            <a:off x="918242"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2</a:t>
            </a:r>
          </a:p>
        </p:txBody>
      </p:sp>
      <p:sp>
        <p:nvSpPr>
          <p:cNvPr id="5" name="Oval 4"/>
          <p:cNvSpPr/>
          <p:nvPr/>
        </p:nvSpPr>
        <p:spPr>
          <a:xfrm>
            <a:off x="1274595"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3</a:t>
            </a:r>
          </a:p>
        </p:txBody>
      </p:sp>
      <p:sp>
        <p:nvSpPr>
          <p:cNvPr id="6" name="Oval 5"/>
          <p:cNvSpPr/>
          <p:nvPr/>
        </p:nvSpPr>
        <p:spPr>
          <a:xfrm>
            <a:off x="1630948"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4</a:t>
            </a:r>
          </a:p>
        </p:txBody>
      </p:sp>
      <p:sp>
        <p:nvSpPr>
          <p:cNvPr id="7" name="Oval 6"/>
          <p:cNvSpPr/>
          <p:nvPr/>
        </p:nvSpPr>
        <p:spPr>
          <a:xfrm>
            <a:off x="1987300"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5</a:t>
            </a:r>
          </a:p>
        </p:txBody>
      </p:sp>
      <p:sp>
        <p:nvSpPr>
          <p:cNvPr id="8" name="Oval 7"/>
          <p:cNvSpPr/>
          <p:nvPr/>
        </p:nvSpPr>
        <p:spPr>
          <a:xfrm>
            <a:off x="2343653"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6</a:t>
            </a:r>
          </a:p>
        </p:txBody>
      </p:sp>
      <p:sp>
        <p:nvSpPr>
          <p:cNvPr id="9" name="Oval 8"/>
          <p:cNvSpPr/>
          <p:nvPr/>
        </p:nvSpPr>
        <p:spPr>
          <a:xfrm>
            <a:off x="2700006"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7</a:t>
            </a:r>
          </a:p>
        </p:txBody>
      </p:sp>
      <p:sp>
        <p:nvSpPr>
          <p:cNvPr id="10" name="Oval 9"/>
          <p:cNvSpPr/>
          <p:nvPr/>
        </p:nvSpPr>
        <p:spPr>
          <a:xfrm>
            <a:off x="3056359"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8</a:t>
            </a:r>
          </a:p>
        </p:txBody>
      </p:sp>
      <p:sp>
        <p:nvSpPr>
          <p:cNvPr id="11" name="Oval 10"/>
          <p:cNvSpPr/>
          <p:nvPr/>
        </p:nvSpPr>
        <p:spPr>
          <a:xfrm>
            <a:off x="3412711"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9</a:t>
            </a:r>
          </a:p>
        </p:txBody>
      </p:sp>
      <p:sp>
        <p:nvSpPr>
          <p:cNvPr id="12" name="Oval 11"/>
          <p:cNvSpPr/>
          <p:nvPr/>
        </p:nvSpPr>
        <p:spPr>
          <a:xfrm>
            <a:off x="3769063" y="4312745"/>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0</a:t>
            </a:r>
          </a:p>
        </p:txBody>
      </p:sp>
      <p:sp>
        <p:nvSpPr>
          <p:cNvPr id="13" name="Oval 12"/>
          <p:cNvSpPr/>
          <p:nvPr/>
        </p:nvSpPr>
        <p:spPr>
          <a:xfrm>
            <a:off x="562451"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1</a:t>
            </a:r>
          </a:p>
        </p:txBody>
      </p:sp>
      <p:sp>
        <p:nvSpPr>
          <p:cNvPr id="14" name="Oval 13"/>
          <p:cNvSpPr/>
          <p:nvPr/>
        </p:nvSpPr>
        <p:spPr>
          <a:xfrm>
            <a:off x="918804"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2</a:t>
            </a:r>
          </a:p>
        </p:txBody>
      </p:sp>
      <p:sp>
        <p:nvSpPr>
          <p:cNvPr id="15" name="Oval 14"/>
          <p:cNvSpPr/>
          <p:nvPr/>
        </p:nvSpPr>
        <p:spPr>
          <a:xfrm>
            <a:off x="1275157"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3</a:t>
            </a:r>
          </a:p>
        </p:txBody>
      </p:sp>
      <p:sp>
        <p:nvSpPr>
          <p:cNvPr id="16" name="Oval 15"/>
          <p:cNvSpPr/>
          <p:nvPr/>
        </p:nvSpPr>
        <p:spPr>
          <a:xfrm>
            <a:off x="1631509"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4</a:t>
            </a:r>
          </a:p>
        </p:txBody>
      </p:sp>
      <p:sp>
        <p:nvSpPr>
          <p:cNvPr id="17" name="Oval 16"/>
          <p:cNvSpPr/>
          <p:nvPr/>
        </p:nvSpPr>
        <p:spPr>
          <a:xfrm>
            <a:off x="1987862"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5</a:t>
            </a:r>
          </a:p>
        </p:txBody>
      </p:sp>
      <p:sp>
        <p:nvSpPr>
          <p:cNvPr id="18" name="Oval 17"/>
          <p:cNvSpPr/>
          <p:nvPr/>
        </p:nvSpPr>
        <p:spPr>
          <a:xfrm>
            <a:off x="2344215"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6</a:t>
            </a:r>
          </a:p>
        </p:txBody>
      </p:sp>
      <p:sp>
        <p:nvSpPr>
          <p:cNvPr id="19" name="Oval 18"/>
          <p:cNvSpPr/>
          <p:nvPr/>
        </p:nvSpPr>
        <p:spPr>
          <a:xfrm>
            <a:off x="2700568"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7</a:t>
            </a:r>
          </a:p>
        </p:txBody>
      </p:sp>
      <p:sp>
        <p:nvSpPr>
          <p:cNvPr id="20" name="Oval 19"/>
          <p:cNvSpPr/>
          <p:nvPr/>
        </p:nvSpPr>
        <p:spPr>
          <a:xfrm>
            <a:off x="3056920"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8</a:t>
            </a:r>
          </a:p>
        </p:txBody>
      </p:sp>
      <p:sp>
        <p:nvSpPr>
          <p:cNvPr id="21" name="Oval 20"/>
          <p:cNvSpPr/>
          <p:nvPr/>
        </p:nvSpPr>
        <p:spPr>
          <a:xfrm>
            <a:off x="3413273"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9</a:t>
            </a:r>
          </a:p>
        </p:txBody>
      </p:sp>
      <p:sp>
        <p:nvSpPr>
          <p:cNvPr id="22" name="Oval 21"/>
          <p:cNvSpPr/>
          <p:nvPr/>
        </p:nvSpPr>
        <p:spPr>
          <a:xfrm>
            <a:off x="3769624" y="4589979"/>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0</a:t>
            </a:r>
          </a:p>
        </p:txBody>
      </p:sp>
      <p:sp>
        <p:nvSpPr>
          <p:cNvPr id="23" name="Arc 22"/>
          <p:cNvSpPr/>
          <p:nvPr/>
        </p:nvSpPr>
        <p:spPr>
          <a:xfrm rot="16200000" flipV="1">
            <a:off x="2357479" y="3507218"/>
            <a:ext cx="1049348" cy="1247329"/>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24" name="Oval 23"/>
          <p:cNvSpPr/>
          <p:nvPr/>
        </p:nvSpPr>
        <p:spPr>
          <a:xfrm>
            <a:off x="561889"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A</a:t>
            </a:r>
          </a:p>
        </p:txBody>
      </p:sp>
      <p:sp>
        <p:nvSpPr>
          <p:cNvPr id="25" name="Oval 24"/>
          <p:cNvSpPr/>
          <p:nvPr/>
        </p:nvSpPr>
        <p:spPr>
          <a:xfrm>
            <a:off x="918242"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B</a:t>
            </a:r>
          </a:p>
        </p:txBody>
      </p:sp>
      <p:sp>
        <p:nvSpPr>
          <p:cNvPr id="26" name="Oval 25"/>
          <p:cNvSpPr/>
          <p:nvPr/>
        </p:nvSpPr>
        <p:spPr>
          <a:xfrm>
            <a:off x="1274595"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C</a:t>
            </a:r>
          </a:p>
        </p:txBody>
      </p:sp>
      <p:sp>
        <p:nvSpPr>
          <p:cNvPr id="27" name="Oval 26"/>
          <p:cNvSpPr/>
          <p:nvPr/>
        </p:nvSpPr>
        <p:spPr>
          <a:xfrm>
            <a:off x="1630948"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D</a:t>
            </a:r>
          </a:p>
        </p:txBody>
      </p:sp>
      <p:sp>
        <p:nvSpPr>
          <p:cNvPr id="28" name="Oval 27"/>
          <p:cNvSpPr/>
          <p:nvPr/>
        </p:nvSpPr>
        <p:spPr>
          <a:xfrm>
            <a:off x="1987300"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E</a:t>
            </a:r>
          </a:p>
        </p:txBody>
      </p:sp>
      <p:sp>
        <p:nvSpPr>
          <p:cNvPr id="29" name="Oval 28"/>
          <p:cNvSpPr/>
          <p:nvPr/>
        </p:nvSpPr>
        <p:spPr>
          <a:xfrm>
            <a:off x="2343653"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F</a:t>
            </a:r>
          </a:p>
        </p:txBody>
      </p:sp>
      <p:sp>
        <p:nvSpPr>
          <p:cNvPr id="30" name="Oval 29"/>
          <p:cNvSpPr/>
          <p:nvPr/>
        </p:nvSpPr>
        <p:spPr>
          <a:xfrm>
            <a:off x="2700006"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G</a:t>
            </a:r>
          </a:p>
        </p:txBody>
      </p:sp>
      <p:sp>
        <p:nvSpPr>
          <p:cNvPr id="31" name="Oval 30"/>
          <p:cNvSpPr/>
          <p:nvPr/>
        </p:nvSpPr>
        <p:spPr>
          <a:xfrm>
            <a:off x="3056359"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H</a:t>
            </a:r>
          </a:p>
        </p:txBody>
      </p:sp>
      <p:sp>
        <p:nvSpPr>
          <p:cNvPr id="32" name="Oval 31"/>
          <p:cNvSpPr/>
          <p:nvPr/>
        </p:nvSpPr>
        <p:spPr>
          <a:xfrm>
            <a:off x="3412711"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I</a:t>
            </a:r>
          </a:p>
        </p:txBody>
      </p:sp>
      <p:sp>
        <p:nvSpPr>
          <p:cNvPr id="33" name="Oval 32"/>
          <p:cNvSpPr/>
          <p:nvPr/>
        </p:nvSpPr>
        <p:spPr>
          <a:xfrm>
            <a:off x="3769063" y="5109572"/>
            <a:ext cx="167684" cy="167684"/>
          </a:xfrm>
          <a:prstGeom prst="ellipse">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J</a:t>
            </a:r>
          </a:p>
        </p:txBody>
      </p:sp>
      <p:sp>
        <p:nvSpPr>
          <p:cNvPr id="34" name="Oval 33"/>
          <p:cNvSpPr/>
          <p:nvPr/>
        </p:nvSpPr>
        <p:spPr>
          <a:xfrm>
            <a:off x="561889"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A</a:t>
            </a:r>
          </a:p>
        </p:txBody>
      </p:sp>
      <p:sp>
        <p:nvSpPr>
          <p:cNvPr id="35" name="Oval 34"/>
          <p:cNvSpPr/>
          <p:nvPr/>
        </p:nvSpPr>
        <p:spPr>
          <a:xfrm>
            <a:off x="918242"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B</a:t>
            </a:r>
          </a:p>
        </p:txBody>
      </p:sp>
      <p:sp>
        <p:nvSpPr>
          <p:cNvPr id="36" name="Oval 35"/>
          <p:cNvSpPr/>
          <p:nvPr/>
        </p:nvSpPr>
        <p:spPr>
          <a:xfrm>
            <a:off x="1274595"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C</a:t>
            </a:r>
          </a:p>
        </p:txBody>
      </p:sp>
      <p:sp>
        <p:nvSpPr>
          <p:cNvPr id="37" name="Oval 36"/>
          <p:cNvSpPr/>
          <p:nvPr/>
        </p:nvSpPr>
        <p:spPr>
          <a:xfrm>
            <a:off x="1630948"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D</a:t>
            </a:r>
          </a:p>
        </p:txBody>
      </p:sp>
      <p:sp>
        <p:nvSpPr>
          <p:cNvPr id="38" name="Oval 37"/>
          <p:cNvSpPr/>
          <p:nvPr/>
        </p:nvSpPr>
        <p:spPr>
          <a:xfrm>
            <a:off x="1987300"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E</a:t>
            </a:r>
          </a:p>
        </p:txBody>
      </p:sp>
      <p:sp>
        <p:nvSpPr>
          <p:cNvPr id="39" name="Oval 38"/>
          <p:cNvSpPr/>
          <p:nvPr/>
        </p:nvSpPr>
        <p:spPr>
          <a:xfrm>
            <a:off x="2343653"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F</a:t>
            </a:r>
          </a:p>
        </p:txBody>
      </p:sp>
      <p:sp>
        <p:nvSpPr>
          <p:cNvPr id="40" name="Oval 39"/>
          <p:cNvSpPr/>
          <p:nvPr/>
        </p:nvSpPr>
        <p:spPr>
          <a:xfrm>
            <a:off x="2700006"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G</a:t>
            </a:r>
          </a:p>
        </p:txBody>
      </p:sp>
      <p:sp>
        <p:nvSpPr>
          <p:cNvPr id="41" name="Oval 40"/>
          <p:cNvSpPr/>
          <p:nvPr/>
        </p:nvSpPr>
        <p:spPr>
          <a:xfrm>
            <a:off x="3056359"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H</a:t>
            </a:r>
          </a:p>
        </p:txBody>
      </p:sp>
      <p:sp>
        <p:nvSpPr>
          <p:cNvPr id="42" name="Oval 41"/>
          <p:cNvSpPr/>
          <p:nvPr/>
        </p:nvSpPr>
        <p:spPr>
          <a:xfrm>
            <a:off x="3412711"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I</a:t>
            </a:r>
          </a:p>
        </p:txBody>
      </p:sp>
      <p:sp>
        <p:nvSpPr>
          <p:cNvPr id="43" name="Oval 42"/>
          <p:cNvSpPr/>
          <p:nvPr/>
        </p:nvSpPr>
        <p:spPr>
          <a:xfrm>
            <a:off x="3769063" y="5376911"/>
            <a:ext cx="167684" cy="167684"/>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accent3"/>
                </a:solidFill>
                <a:latin typeface="Arial" charset="0"/>
                <a:ea typeface="Arial" charset="0"/>
                <a:cs typeface="Arial" charset="0"/>
              </a:rPr>
              <a:t>J</a:t>
            </a:r>
          </a:p>
        </p:txBody>
      </p:sp>
      <p:cxnSp>
        <p:nvCxnSpPr>
          <p:cNvPr id="44" name="Straight Arrow Connector 43"/>
          <p:cNvCxnSpPr/>
          <p:nvPr/>
        </p:nvCxnSpPr>
        <p:spPr>
          <a:xfrm>
            <a:off x="4606604" y="4018937"/>
            <a:ext cx="168021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566198" y="5004776"/>
            <a:ext cx="1699260" cy="612"/>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566198" y="5252110"/>
            <a:ext cx="1680210" cy="8354"/>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628173" y="4514557"/>
            <a:ext cx="1637285" cy="135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429768" y="2185416"/>
            <a:ext cx="5461254" cy="933671"/>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50"/>
              </a:lnSpc>
              <a:buNone/>
            </a:pPr>
            <a:r>
              <a:rPr lang="en-US" sz="1350" spc="-38" dirty="0"/>
              <a:t>Copy and paste these graphic elements to give your presentation.</a:t>
            </a:r>
            <a:endParaRPr lang="en-US" sz="1350" spc="-38" dirty="0">
              <a:solidFill>
                <a:srgbClr val="828383"/>
              </a:solidFill>
            </a:endParaRPr>
          </a:p>
        </p:txBody>
      </p:sp>
      <p:sp>
        <p:nvSpPr>
          <p:cNvPr id="63" name="Freeform 62"/>
          <p:cNvSpPr/>
          <p:nvPr/>
        </p:nvSpPr>
        <p:spPr>
          <a:xfrm>
            <a:off x="6840380" y="4983805"/>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4" name="Freeform 63"/>
          <p:cNvSpPr/>
          <p:nvPr/>
        </p:nvSpPr>
        <p:spPr>
          <a:xfrm rot="10800000">
            <a:off x="8047458" y="4996794"/>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5" name="TextBox 64"/>
          <p:cNvSpPr txBox="1"/>
          <p:nvPr/>
        </p:nvSpPr>
        <p:spPr>
          <a:xfrm>
            <a:off x="6840381" y="5021209"/>
            <a:ext cx="1336621" cy="542456"/>
          </a:xfrm>
          <a:prstGeom prst="rect">
            <a:avLst/>
          </a:prstGeom>
          <a:noFill/>
          <a:ln>
            <a:noFill/>
          </a:ln>
        </p:spPr>
        <p:txBody>
          <a:bodyPr wrap="square" rtlCol="0">
            <a:spAutoFit/>
          </a:bodyPr>
          <a:lstStyle/>
          <a:p>
            <a:pPr algn="ctr"/>
            <a:r>
              <a:rPr lang="en-US" sz="975" b="1" dirty="0">
                <a:solidFill>
                  <a:schemeClr val="accent3"/>
                </a:solidFill>
                <a:latin typeface="Arial" charset="0"/>
                <a:ea typeface="Arial" charset="0"/>
                <a:cs typeface="Arial" charset="0"/>
              </a:rPr>
              <a:t>Note: </a:t>
            </a:r>
            <a:r>
              <a:rPr lang="en-US" sz="975" dirty="0">
                <a:solidFill>
                  <a:schemeClr val="accent3"/>
                </a:solidFill>
                <a:latin typeface="Arial" charset="0"/>
                <a:ea typeface="Arial" charset="0"/>
                <a:cs typeface="Arial" charset="0"/>
              </a:rPr>
              <a:t>neque in dignissim, and quet nis et umis varius.</a:t>
            </a:r>
          </a:p>
        </p:txBody>
      </p:sp>
      <p:sp>
        <p:nvSpPr>
          <p:cNvPr id="66" name="Rectangle 65"/>
          <p:cNvSpPr/>
          <p:nvPr/>
        </p:nvSpPr>
        <p:spPr>
          <a:xfrm>
            <a:off x="6802280" y="3709845"/>
            <a:ext cx="1540962" cy="843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7" name="Freeform 66"/>
          <p:cNvSpPr/>
          <p:nvPr/>
        </p:nvSpPr>
        <p:spPr>
          <a:xfrm>
            <a:off x="6902021" y="3818994"/>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8" name="Freeform 67"/>
          <p:cNvSpPr/>
          <p:nvPr/>
        </p:nvSpPr>
        <p:spPr>
          <a:xfrm rot="10800000">
            <a:off x="8109099" y="3831983"/>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9" name="TextBox 68"/>
          <p:cNvSpPr txBox="1"/>
          <p:nvPr/>
        </p:nvSpPr>
        <p:spPr>
          <a:xfrm>
            <a:off x="6979883" y="3872162"/>
            <a:ext cx="1182065" cy="542456"/>
          </a:xfrm>
          <a:prstGeom prst="rect">
            <a:avLst/>
          </a:prstGeom>
          <a:noFill/>
        </p:spPr>
        <p:txBody>
          <a:bodyPr wrap="square" rtlCol="0">
            <a:spAutoFit/>
          </a:bodyPr>
          <a:lstStyle/>
          <a:p>
            <a:pPr algn="ctr"/>
            <a:r>
              <a:rPr lang="en-US" sz="975" dirty="0">
                <a:solidFill>
                  <a:schemeClr val="bg1"/>
                </a:solidFill>
                <a:latin typeface="Arial" charset="0"/>
                <a:ea typeface="Arial" charset="0"/>
                <a:cs typeface="Arial" charset="0"/>
              </a:rPr>
              <a:t>neque dignissim,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4587554" y="4267402"/>
            <a:ext cx="1677904"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599536" y="5507185"/>
            <a:ext cx="1644566" cy="612"/>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427101" y="1320800"/>
            <a:ext cx="3201490" cy="716084"/>
          </a:xfrm>
          <a:prstGeom prst="rect">
            <a:avLst/>
          </a:prstGeom>
        </p:spPr>
        <p:txBody>
          <a:bodyPr anchor="b"/>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r>
              <a:rPr lang="en-US" dirty="0"/>
              <a:t>Graphic Elements</a:t>
            </a:r>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Divider</a:t>
            </a:r>
            <a:br>
              <a:rPr lang="en-US"/>
            </a:br>
            <a:r>
              <a:rPr lang="en-US"/>
              <a:t>Slide</a:t>
            </a:r>
            <a:endParaRPr lang="en-US" dirty="0"/>
          </a:p>
        </p:txBody>
      </p:sp>
      <p:sp>
        <p:nvSpPr>
          <p:cNvPr id="3" name="Subtitle 2"/>
          <p:cNvSpPr>
            <a:spLocks noGrp="1"/>
          </p:cNvSpPr>
          <p:nvPr>
            <p:ph type="subTitle" idx="1"/>
          </p:nvPr>
        </p:nvSpPr>
        <p:spPr/>
        <p:txBody>
          <a:bodyPr/>
          <a:lstStyle/>
          <a:p>
            <a:r>
              <a:rPr lang="en-US"/>
              <a:t>Section title</a:t>
            </a:r>
            <a:endParaRPr lang="en-US" dirty="0"/>
          </a:p>
        </p:txBody>
      </p:sp>
    </p:spTree>
    <p:extLst>
      <p:ext uri="{BB962C8B-B14F-4D97-AF65-F5344CB8AC3E}">
        <p14:creationId xmlns:p14="http://schemas.microsoft.com/office/powerpoint/2010/main" val="107618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p:txBody>
          <a:bodyPr/>
          <a:lstStyle/>
          <a:p>
            <a:r>
              <a:rPr lang="en-US" dirty="0"/>
              <a:t>Click to edit title</a:t>
            </a:r>
          </a:p>
        </p:txBody>
      </p:sp>
      <p:sp>
        <p:nvSpPr>
          <p:cNvPr id="4" name="Arc 3"/>
          <p:cNvSpPr/>
          <p:nvPr/>
        </p:nvSpPr>
        <p:spPr>
          <a:xfrm rot="21073004">
            <a:off x="3389535" y="3434142"/>
            <a:ext cx="1049348" cy="1247329"/>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5" name="Freeform 4"/>
          <p:cNvSpPr/>
          <p:nvPr/>
        </p:nvSpPr>
        <p:spPr>
          <a:xfrm>
            <a:off x="3773929" y="4257769"/>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 name="Freeform 5"/>
          <p:cNvSpPr/>
          <p:nvPr/>
        </p:nvSpPr>
        <p:spPr>
          <a:xfrm rot="10800000">
            <a:off x="4981007" y="4270758"/>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7" name="TextBox 6"/>
          <p:cNvSpPr txBox="1"/>
          <p:nvPr/>
        </p:nvSpPr>
        <p:spPr>
          <a:xfrm>
            <a:off x="3773929" y="4295173"/>
            <a:ext cx="1336621" cy="542456"/>
          </a:xfrm>
          <a:prstGeom prst="rect">
            <a:avLst/>
          </a:prstGeom>
          <a:noFill/>
          <a:ln>
            <a:noFill/>
          </a:ln>
        </p:spPr>
        <p:txBody>
          <a:bodyPr wrap="square" rtlCol="0">
            <a:spAutoFit/>
          </a:bodyPr>
          <a:lstStyle/>
          <a:p>
            <a:pPr algn="ctr"/>
            <a:r>
              <a:rPr lang="en-US" sz="975" b="1" dirty="0">
                <a:solidFill>
                  <a:schemeClr val="accent3"/>
                </a:solidFill>
                <a:latin typeface="Arial" charset="0"/>
                <a:ea typeface="Arial" charset="0"/>
                <a:cs typeface="Arial" charset="0"/>
              </a:rPr>
              <a:t>Note: </a:t>
            </a:r>
            <a:r>
              <a:rPr lang="en-US" sz="975"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lvl="0"/>
            <a:r>
              <a:rPr lang="en-US"/>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a:t>Click to edit title</a:t>
            </a:r>
            <a:endParaRPr lang="en-US" dirty="0"/>
          </a:p>
        </p:txBody>
      </p:sp>
    </p:spTree>
    <p:extLst>
      <p:ext uri="{BB962C8B-B14F-4D97-AF65-F5344CB8AC3E}">
        <p14:creationId xmlns:p14="http://schemas.microsoft.com/office/powerpoint/2010/main" val="193888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Tree>
    <p:extLst>
      <p:ext uri="{BB962C8B-B14F-4D97-AF65-F5344CB8AC3E}">
        <p14:creationId xmlns:p14="http://schemas.microsoft.com/office/powerpoint/2010/main" val="172898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3003279" y="4303871"/>
            <a:ext cx="1049348" cy="1247329"/>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6" name="TextBox 5"/>
          <p:cNvSpPr txBox="1"/>
          <p:nvPr/>
        </p:nvSpPr>
        <p:spPr>
          <a:xfrm>
            <a:off x="2323075" y="5082070"/>
            <a:ext cx="1381527" cy="553998"/>
          </a:xfrm>
          <a:prstGeom prst="rect">
            <a:avLst/>
          </a:prstGeom>
          <a:noFill/>
        </p:spPr>
        <p:txBody>
          <a:bodyPr wrap="square" rtlCol="0">
            <a:spAutoFit/>
          </a:bodyPr>
          <a:lstStyle/>
          <a:p>
            <a:r>
              <a:rPr lang="en-US" sz="1050" b="1" dirty="0">
                <a:solidFill>
                  <a:schemeClr val="accent3"/>
                </a:solidFill>
                <a:latin typeface="Arial" charset="0"/>
                <a:ea typeface="Arial" charset="0"/>
                <a:cs typeface="Arial" charset="0"/>
              </a:rPr>
              <a:t>Note: </a:t>
            </a:r>
            <a:r>
              <a:rPr lang="en-US" sz="975" dirty="0">
                <a:solidFill>
                  <a:schemeClr val="accent3"/>
                </a:solidFill>
                <a:latin typeface="Arial" charset="0"/>
                <a:ea typeface="Arial" charset="0"/>
                <a:cs typeface="Arial" charset="0"/>
              </a:rPr>
              <a:t>neque digni and in aliquet nisl </a:t>
            </a:r>
            <a:br>
              <a:rPr lang="en-US" sz="975" dirty="0">
                <a:solidFill>
                  <a:schemeClr val="accent3"/>
                </a:solidFill>
                <a:latin typeface="Arial" charset="0"/>
                <a:ea typeface="Arial" charset="0"/>
                <a:cs typeface="Arial" charset="0"/>
              </a:rPr>
            </a:br>
            <a:r>
              <a:rPr lang="en-US" sz="975" dirty="0">
                <a:solidFill>
                  <a:schemeClr val="accent3"/>
                </a:solidFill>
                <a:latin typeface="Arial" charset="0"/>
                <a:ea typeface="Arial" charset="0"/>
                <a:cs typeface="Arial" charset="0"/>
              </a:rPr>
              <a:t>et a umis varius.</a:t>
            </a:r>
          </a:p>
        </p:txBody>
      </p:sp>
    </p:spTree>
    <p:extLst>
      <p:ext uri="{BB962C8B-B14F-4D97-AF65-F5344CB8AC3E}">
        <p14:creationId xmlns:p14="http://schemas.microsoft.com/office/powerpoint/2010/main" val="10098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3983158" y="3672173"/>
            <a:ext cx="167684" cy="16768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A</a:t>
            </a:r>
          </a:p>
        </p:txBody>
      </p:sp>
      <p:sp>
        <p:nvSpPr>
          <p:cNvPr id="8" name="Oval 7"/>
          <p:cNvSpPr/>
          <p:nvPr/>
        </p:nvSpPr>
        <p:spPr>
          <a:xfrm>
            <a:off x="3979786" y="6507187"/>
            <a:ext cx="167684" cy="16768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B</a:t>
            </a:r>
          </a:p>
        </p:txBody>
      </p:sp>
      <p:sp>
        <p:nvSpPr>
          <p:cNvPr id="9" name="Oval 8"/>
          <p:cNvSpPr/>
          <p:nvPr/>
        </p:nvSpPr>
        <p:spPr>
          <a:xfrm>
            <a:off x="6627315" y="6507187"/>
            <a:ext cx="167684" cy="16768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C</a:t>
            </a:r>
          </a:p>
        </p:txBody>
      </p:sp>
      <p:sp>
        <p:nvSpPr>
          <p:cNvPr id="10" name="Freeform 9"/>
          <p:cNvSpPr/>
          <p:nvPr/>
        </p:nvSpPr>
        <p:spPr>
          <a:xfrm>
            <a:off x="2260440" y="5791302"/>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1" name="Freeform 10"/>
          <p:cNvSpPr/>
          <p:nvPr/>
        </p:nvSpPr>
        <p:spPr>
          <a:xfrm rot="10800000">
            <a:off x="3467518" y="5804291"/>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 name="TextBox 11"/>
          <p:cNvSpPr txBox="1"/>
          <p:nvPr/>
        </p:nvSpPr>
        <p:spPr>
          <a:xfrm>
            <a:off x="2260440" y="5828706"/>
            <a:ext cx="1336621" cy="542456"/>
          </a:xfrm>
          <a:prstGeom prst="rect">
            <a:avLst/>
          </a:prstGeom>
          <a:noFill/>
          <a:ln>
            <a:noFill/>
          </a:ln>
        </p:spPr>
        <p:txBody>
          <a:bodyPr wrap="square" rtlCol="0">
            <a:spAutoFit/>
          </a:bodyPr>
          <a:lstStyle/>
          <a:p>
            <a:pPr algn="ctr"/>
            <a:r>
              <a:rPr lang="en-US" sz="975" b="1" dirty="0">
                <a:solidFill>
                  <a:schemeClr val="accent3"/>
                </a:solidFill>
                <a:latin typeface="Arial" charset="0"/>
                <a:ea typeface="Arial" charset="0"/>
                <a:cs typeface="Arial" charset="0"/>
              </a:rPr>
              <a:t>Note: </a:t>
            </a:r>
            <a:r>
              <a:rPr lang="en-US" sz="975"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81423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265675" y="6093921"/>
            <a:ext cx="1381527" cy="553998"/>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Note: </a:t>
            </a:r>
            <a:r>
              <a:rPr lang="en-US" sz="975" dirty="0">
                <a:solidFill>
                  <a:schemeClr val="bg1"/>
                </a:solidFill>
                <a:latin typeface="Arial" charset="0"/>
                <a:ea typeface="Arial" charset="0"/>
                <a:cs typeface="Arial" charset="0"/>
              </a:rPr>
              <a:t>neque digni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a umis varius.</a:t>
            </a:r>
          </a:p>
        </p:txBody>
      </p:sp>
      <p:sp>
        <p:nvSpPr>
          <p:cNvPr id="4" name="Arc 3"/>
          <p:cNvSpPr/>
          <p:nvPr/>
        </p:nvSpPr>
        <p:spPr>
          <a:xfrm rot="14652315" flipV="1">
            <a:off x="868885" y="5413358"/>
            <a:ext cx="1049348" cy="1247329"/>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1853</TotalTime>
  <Words>586</Words>
  <Application>Microsoft Macintosh PowerPoint</Application>
  <PresentationFormat>Presentación en pantalla (4:3)</PresentationFormat>
  <Paragraphs>88</Paragraphs>
  <Slides>11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Presentación de PowerPoint</vt:lpstr>
      <vt:lpstr>Click to add title</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Manuel Andres Leiva Guzman (manleiva)</cp:lastModifiedBy>
  <cp:revision>186</cp:revision>
  <cp:lastPrinted>2015-10-19T19:01:41Z</cp:lastPrinted>
  <dcterms:created xsi:type="dcterms:W3CDTF">2016-06-28T14:05:07Z</dcterms:created>
  <dcterms:modified xsi:type="dcterms:W3CDTF">2019-11-06T11:10:04Z</dcterms:modified>
  <cp:category/>
</cp:coreProperties>
</file>